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40" autoAdjust="0"/>
  </p:normalViewPr>
  <p:slideViewPr>
    <p:cSldViewPr>
      <p:cViewPr varScale="1">
        <p:scale>
          <a:sx n="78" d="100"/>
          <a:sy n="78" d="100"/>
        </p:scale>
        <p:origin x="23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8FD5-0AAB-44A9-BE69-779E6BDEB83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0FC0-A4D3-48C9-9DD6-39C5A666F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50FC0-A4D3-48C9-9DD6-39C5A666F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398" cy="76623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77621" y="2883538"/>
            <a:ext cx="576580" cy="640715"/>
          </a:xfrm>
          <a:custGeom>
            <a:avLst/>
            <a:gdLst/>
            <a:ahLst/>
            <a:cxnLst/>
            <a:rect l="l" t="t" r="r" b="b"/>
            <a:pathLst>
              <a:path w="576580" h="640714">
                <a:moveTo>
                  <a:pt x="317647" y="171488"/>
                </a:moveTo>
                <a:lnTo>
                  <a:pt x="350915" y="202933"/>
                </a:lnTo>
                <a:lnTo>
                  <a:pt x="382413" y="236154"/>
                </a:lnTo>
                <a:lnTo>
                  <a:pt x="412061" y="271023"/>
                </a:lnTo>
                <a:lnTo>
                  <a:pt x="439753" y="307440"/>
                </a:lnTo>
                <a:lnTo>
                  <a:pt x="465382" y="345287"/>
                </a:lnTo>
                <a:lnTo>
                  <a:pt x="488840" y="384448"/>
                </a:lnTo>
                <a:lnTo>
                  <a:pt x="510020" y="424806"/>
                </a:lnTo>
                <a:lnTo>
                  <a:pt x="533044" y="476765"/>
                </a:lnTo>
                <a:lnTo>
                  <a:pt x="552004" y="530137"/>
                </a:lnTo>
                <a:lnTo>
                  <a:pt x="566518" y="584655"/>
                </a:lnTo>
                <a:lnTo>
                  <a:pt x="576050" y="639981"/>
                </a:lnTo>
                <a:lnTo>
                  <a:pt x="573418" y="640622"/>
                </a:lnTo>
                <a:lnTo>
                  <a:pt x="565926" y="613911"/>
                </a:lnTo>
                <a:lnTo>
                  <a:pt x="557582" y="587448"/>
                </a:lnTo>
                <a:lnTo>
                  <a:pt x="538405" y="535359"/>
                </a:lnTo>
                <a:lnTo>
                  <a:pt x="516228" y="484450"/>
                </a:lnTo>
                <a:lnTo>
                  <a:pt x="491000" y="434946"/>
                </a:lnTo>
                <a:lnTo>
                  <a:pt x="462861" y="387014"/>
                </a:lnTo>
                <a:lnTo>
                  <a:pt x="431948" y="340796"/>
                </a:lnTo>
                <a:lnTo>
                  <a:pt x="398393" y="296438"/>
                </a:lnTo>
                <a:lnTo>
                  <a:pt x="362328" y="254084"/>
                </a:lnTo>
                <a:lnTo>
                  <a:pt x="324040" y="213710"/>
                </a:lnTo>
                <a:lnTo>
                  <a:pt x="283485" y="175597"/>
                </a:lnTo>
                <a:lnTo>
                  <a:pt x="240789" y="139897"/>
                </a:lnTo>
                <a:lnTo>
                  <a:pt x="196073" y="106758"/>
                </a:lnTo>
                <a:lnTo>
                  <a:pt x="149474" y="76334"/>
                </a:lnTo>
                <a:lnTo>
                  <a:pt x="101143" y="48775"/>
                </a:lnTo>
                <a:lnTo>
                  <a:pt x="51291" y="24063"/>
                </a:lnTo>
                <a:lnTo>
                  <a:pt x="0" y="2533"/>
                </a:lnTo>
                <a:lnTo>
                  <a:pt x="927" y="0"/>
                </a:lnTo>
                <a:lnTo>
                  <a:pt x="55073" y="15482"/>
                </a:lnTo>
                <a:lnTo>
                  <a:pt x="107867" y="35819"/>
                </a:lnTo>
                <a:lnTo>
                  <a:pt x="159019" y="60462"/>
                </a:lnTo>
                <a:lnTo>
                  <a:pt x="208315" y="88979"/>
                </a:lnTo>
                <a:lnTo>
                  <a:pt x="246240" y="114394"/>
                </a:lnTo>
                <a:lnTo>
                  <a:pt x="282720" y="141936"/>
                </a:lnTo>
                <a:lnTo>
                  <a:pt x="317647" y="171488"/>
                </a:lnTo>
                <a:close/>
              </a:path>
            </a:pathLst>
          </a:custGeom>
          <a:solidFill>
            <a:srgbClr val="009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9595" y="3426062"/>
            <a:ext cx="138373" cy="1296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687396" y="4322876"/>
            <a:ext cx="1628139" cy="1443355"/>
          </a:xfrm>
          <a:custGeom>
            <a:avLst/>
            <a:gdLst/>
            <a:ahLst/>
            <a:cxnLst/>
            <a:rect l="l" t="t" r="r" b="b"/>
            <a:pathLst>
              <a:path w="1628139" h="1443354">
                <a:moveTo>
                  <a:pt x="627214" y="1279245"/>
                </a:moveTo>
                <a:lnTo>
                  <a:pt x="587603" y="1306347"/>
                </a:lnTo>
                <a:lnTo>
                  <a:pt x="549465" y="1333639"/>
                </a:lnTo>
                <a:lnTo>
                  <a:pt x="511759" y="1360551"/>
                </a:lnTo>
                <a:lnTo>
                  <a:pt x="504621" y="1365592"/>
                </a:lnTo>
                <a:lnTo>
                  <a:pt x="509778" y="1345323"/>
                </a:lnTo>
                <a:lnTo>
                  <a:pt x="519188" y="1297889"/>
                </a:lnTo>
                <a:lnTo>
                  <a:pt x="526491" y="1249959"/>
                </a:lnTo>
                <a:lnTo>
                  <a:pt x="532015" y="1201699"/>
                </a:lnTo>
                <a:lnTo>
                  <a:pt x="535457" y="1153147"/>
                </a:lnTo>
                <a:lnTo>
                  <a:pt x="536981" y="1104430"/>
                </a:lnTo>
                <a:lnTo>
                  <a:pt x="536663" y="1055624"/>
                </a:lnTo>
                <a:lnTo>
                  <a:pt x="534555" y="1006792"/>
                </a:lnTo>
                <a:lnTo>
                  <a:pt x="530606" y="958011"/>
                </a:lnTo>
                <a:lnTo>
                  <a:pt x="524929" y="909358"/>
                </a:lnTo>
                <a:lnTo>
                  <a:pt x="517525" y="860894"/>
                </a:lnTo>
                <a:lnTo>
                  <a:pt x="508419" y="812685"/>
                </a:lnTo>
                <a:lnTo>
                  <a:pt x="497662" y="764794"/>
                </a:lnTo>
                <a:lnTo>
                  <a:pt x="485241" y="717283"/>
                </a:lnTo>
                <a:lnTo>
                  <a:pt x="471195" y="670217"/>
                </a:lnTo>
                <a:lnTo>
                  <a:pt x="455549" y="623646"/>
                </a:lnTo>
                <a:lnTo>
                  <a:pt x="438327" y="577634"/>
                </a:lnTo>
                <a:lnTo>
                  <a:pt x="419544" y="532231"/>
                </a:lnTo>
                <a:lnTo>
                  <a:pt x="399199" y="487514"/>
                </a:lnTo>
                <a:lnTo>
                  <a:pt x="377342" y="443547"/>
                </a:lnTo>
                <a:lnTo>
                  <a:pt x="353974" y="400380"/>
                </a:lnTo>
                <a:lnTo>
                  <a:pt x="329120" y="358076"/>
                </a:lnTo>
                <a:lnTo>
                  <a:pt x="302818" y="316699"/>
                </a:lnTo>
                <a:lnTo>
                  <a:pt x="275069" y="276326"/>
                </a:lnTo>
                <a:lnTo>
                  <a:pt x="245872" y="237058"/>
                </a:lnTo>
                <a:lnTo>
                  <a:pt x="215303" y="198920"/>
                </a:lnTo>
                <a:lnTo>
                  <a:pt x="183337" y="162026"/>
                </a:lnTo>
                <a:lnTo>
                  <a:pt x="149999" y="126479"/>
                </a:lnTo>
                <a:lnTo>
                  <a:pt x="115201" y="92456"/>
                </a:lnTo>
                <a:lnTo>
                  <a:pt x="79260" y="59817"/>
                </a:lnTo>
                <a:lnTo>
                  <a:pt x="41960" y="28879"/>
                </a:lnTo>
                <a:lnTo>
                  <a:pt x="3149" y="0"/>
                </a:lnTo>
                <a:lnTo>
                  <a:pt x="0" y="3429"/>
                </a:lnTo>
                <a:lnTo>
                  <a:pt x="34328" y="36677"/>
                </a:lnTo>
                <a:lnTo>
                  <a:pt x="67564" y="71018"/>
                </a:lnTo>
                <a:lnTo>
                  <a:pt x="99707" y="106375"/>
                </a:lnTo>
                <a:lnTo>
                  <a:pt x="130746" y="142722"/>
                </a:lnTo>
                <a:lnTo>
                  <a:pt x="160743" y="179908"/>
                </a:lnTo>
                <a:lnTo>
                  <a:pt x="189611" y="217982"/>
                </a:lnTo>
                <a:lnTo>
                  <a:pt x="217322" y="256921"/>
                </a:lnTo>
                <a:lnTo>
                  <a:pt x="243827" y="296672"/>
                </a:lnTo>
                <a:lnTo>
                  <a:pt x="269151" y="337197"/>
                </a:lnTo>
                <a:lnTo>
                  <a:pt x="293255" y="378460"/>
                </a:lnTo>
                <a:lnTo>
                  <a:pt x="316141" y="420408"/>
                </a:lnTo>
                <a:lnTo>
                  <a:pt x="337781" y="463016"/>
                </a:lnTo>
                <a:lnTo>
                  <a:pt x="358165" y="506222"/>
                </a:lnTo>
                <a:lnTo>
                  <a:pt x="377291" y="550011"/>
                </a:lnTo>
                <a:lnTo>
                  <a:pt x="395147" y="594334"/>
                </a:lnTo>
                <a:lnTo>
                  <a:pt x="411708" y="639140"/>
                </a:lnTo>
                <a:lnTo>
                  <a:pt x="427139" y="684339"/>
                </a:lnTo>
                <a:lnTo>
                  <a:pt x="441261" y="729970"/>
                </a:lnTo>
                <a:lnTo>
                  <a:pt x="454050" y="775995"/>
                </a:lnTo>
                <a:lnTo>
                  <a:pt x="465493" y="822363"/>
                </a:lnTo>
                <a:lnTo>
                  <a:pt x="475589" y="869048"/>
                </a:lnTo>
                <a:lnTo>
                  <a:pt x="484301" y="916000"/>
                </a:lnTo>
                <a:lnTo>
                  <a:pt x="491617" y="963193"/>
                </a:lnTo>
                <a:lnTo>
                  <a:pt x="497547" y="1010564"/>
                </a:lnTo>
                <a:lnTo>
                  <a:pt x="502043" y="1058100"/>
                </a:lnTo>
                <a:lnTo>
                  <a:pt x="505104" y="1105738"/>
                </a:lnTo>
                <a:lnTo>
                  <a:pt x="506730" y="1153452"/>
                </a:lnTo>
                <a:lnTo>
                  <a:pt x="506882" y="1201178"/>
                </a:lnTo>
                <a:lnTo>
                  <a:pt x="505739" y="1248879"/>
                </a:lnTo>
                <a:lnTo>
                  <a:pt x="503097" y="1296530"/>
                </a:lnTo>
                <a:lnTo>
                  <a:pt x="498944" y="1344066"/>
                </a:lnTo>
                <a:lnTo>
                  <a:pt x="497001" y="1360322"/>
                </a:lnTo>
                <a:lnTo>
                  <a:pt x="490423" y="1341247"/>
                </a:lnTo>
                <a:lnTo>
                  <a:pt x="479831" y="1312900"/>
                </a:lnTo>
                <a:lnTo>
                  <a:pt x="462394" y="1270876"/>
                </a:lnTo>
                <a:lnTo>
                  <a:pt x="442861" y="1229525"/>
                </a:lnTo>
                <a:lnTo>
                  <a:pt x="420611" y="1189075"/>
                </a:lnTo>
                <a:lnTo>
                  <a:pt x="412203" y="1175918"/>
                </a:lnTo>
                <a:lnTo>
                  <a:pt x="413219" y="1191488"/>
                </a:lnTo>
                <a:lnTo>
                  <a:pt x="419252" y="1237221"/>
                </a:lnTo>
                <a:lnTo>
                  <a:pt x="428002" y="1282065"/>
                </a:lnTo>
                <a:lnTo>
                  <a:pt x="438848" y="1326235"/>
                </a:lnTo>
                <a:lnTo>
                  <a:pt x="456107" y="1384223"/>
                </a:lnTo>
                <a:lnTo>
                  <a:pt x="476288" y="1442847"/>
                </a:lnTo>
                <a:lnTo>
                  <a:pt x="476491" y="1443253"/>
                </a:lnTo>
                <a:lnTo>
                  <a:pt x="501167" y="1424520"/>
                </a:lnTo>
                <a:lnTo>
                  <a:pt x="538314" y="1393469"/>
                </a:lnTo>
                <a:lnTo>
                  <a:pt x="572185" y="1358925"/>
                </a:lnTo>
                <a:lnTo>
                  <a:pt x="602246" y="1320990"/>
                </a:lnTo>
                <a:lnTo>
                  <a:pt x="621614" y="1290129"/>
                </a:lnTo>
                <a:lnTo>
                  <a:pt x="627214" y="1279245"/>
                </a:lnTo>
                <a:close/>
              </a:path>
              <a:path w="1628139" h="1443354">
                <a:moveTo>
                  <a:pt x="1627771" y="13081"/>
                </a:moveTo>
                <a:lnTo>
                  <a:pt x="1585074" y="37071"/>
                </a:lnTo>
                <a:lnTo>
                  <a:pt x="1546860" y="66713"/>
                </a:lnTo>
                <a:lnTo>
                  <a:pt x="1509928" y="98107"/>
                </a:lnTo>
                <a:lnTo>
                  <a:pt x="1474101" y="130924"/>
                </a:lnTo>
                <a:lnTo>
                  <a:pt x="1439659" y="165315"/>
                </a:lnTo>
                <a:lnTo>
                  <a:pt x="1406563" y="201091"/>
                </a:lnTo>
                <a:lnTo>
                  <a:pt x="1374800" y="238163"/>
                </a:lnTo>
                <a:lnTo>
                  <a:pt x="1344358" y="276415"/>
                </a:lnTo>
                <a:lnTo>
                  <a:pt x="1315351" y="315823"/>
                </a:lnTo>
                <a:lnTo>
                  <a:pt x="1287741" y="356273"/>
                </a:lnTo>
                <a:lnTo>
                  <a:pt x="1261554" y="397713"/>
                </a:lnTo>
                <a:lnTo>
                  <a:pt x="1236802" y="440080"/>
                </a:lnTo>
                <a:lnTo>
                  <a:pt x="1213523" y="483298"/>
                </a:lnTo>
                <a:lnTo>
                  <a:pt x="1191742" y="527304"/>
                </a:lnTo>
                <a:lnTo>
                  <a:pt x="1171473" y="572046"/>
                </a:lnTo>
                <a:lnTo>
                  <a:pt x="1152753" y="617461"/>
                </a:lnTo>
                <a:lnTo>
                  <a:pt x="1135570" y="663498"/>
                </a:lnTo>
                <a:lnTo>
                  <a:pt x="1119987" y="710095"/>
                </a:lnTo>
                <a:lnTo>
                  <a:pt x="1106017" y="757186"/>
                </a:lnTo>
                <a:lnTo>
                  <a:pt x="1093685" y="804722"/>
                </a:lnTo>
                <a:lnTo>
                  <a:pt x="1083017" y="852639"/>
                </a:lnTo>
                <a:lnTo>
                  <a:pt x="1074039" y="900874"/>
                </a:lnTo>
                <a:lnTo>
                  <a:pt x="1066774" y="949363"/>
                </a:lnTo>
                <a:lnTo>
                  <a:pt x="1061237" y="998029"/>
                </a:lnTo>
                <a:lnTo>
                  <a:pt x="1057529" y="1046835"/>
                </a:lnTo>
                <a:lnTo>
                  <a:pt x="1055598" y="1095667"/>
                </a:lnTo>
                <a:lnTo>
                  <a:pt x="1055535" y="1144473"/>
                </a:lnTo>
                <a:lnTo>
                  <a:pt x="1057389" y="1193177"/>
                </a:lnTo>
                <a:lnTo>
                  <a:pt x="1061351" y="1241679"/>
                </a:lnTo>
                <a:lnTo>
                  <a:pt x="1067079" y="1289900"/>
                </a:lnTo>
                <a:lnTo>
                  <a:pt x="1074953" y="1337703"/>
                </a:lnTo>
                <a:lnTo>
                  <a:pt x="1085316" y="1384973"/>
                </a:lnTo>
                <a:lnTo>
                  <a:pt x="1089952" y="1384439"/>
                </a:lnTo>
                <a:lnTo>
                  <a:pt x="1085837" y="1336827"/>
                </a:lnTo>
                <a:lnTo>
                  <a:pt x="1083259" y="1289113"/>
                </a:lnTo>
                <a:lnTo>
                  <a:pt x="1082179" y="1241336"/>
                </a:lnTo>
                <a:lnTo>
                  <a:pt x="1082586" y="1193546"/>
                </a:lnTo>
                <a:lnTo>
                  <a:pt x="1084313" y="1145794"/>
                </a:lnTo>
                <a:lnTo>
                  <a:pt x="1087488" y="1098118"/>
                </a:lnTo>
                <a:lnTo>
                  <a:pt x="1092111" y="1050556"/>
                </a:lnTo>
                <a:lnTo>
                  <a:pt x="1098169" y="1003160"/>
                </a:lnTo>
                <a:lnTo>
                  <a:pt x="1105623" y="955954"/>
                </a:lnTo>
                <a:lnTo>
                  <a:pt x="1114475" y="909002"/>
                </a:lnTo>
                <a:lnTo>
                  <a:pt x="1124724" y="862330"/>
                </a:lnTo>
                <a:lnTo>
                  <a:pt x="1136319" y="815975"/>
                </a:lnTo>
                <a:lnTo>
                  <a:pt x="1149261" y="769975"/>
                </a:lnTo>
                <a:lnTo>
                  <a:pt x="1163535" y="724382"/>
                </a:lnTo>
                <a:lnTo>
                  <a:pt x="1179131" y="679221"/>
                </a:lnTo>
                <a:lnTo>
                  <a:pt x="1196009" y="634530"/>
                </a:lnTo>
                <a:lnTo>
                  <a:pt x="1214005" y="590270"/>
                </a:lnTo>
                <a:lnTo>
                  <a:pt x="1233258" y="546569"/>
                </a:lnTo>
                <a:lnTo>
                  <a:pt x="1253794" y="503428"/>
                </a:lnTo>
                <a:lnTo>
                  <a:pt x="1275562" y="460921"/>
                </a:lnTo>
                <a:lnTo>
                  <a:pt x="1298562" y="419061"/>
                </a:lnTo>
                <a:lnTo>
                  <a:pt x="1322768" y="377901"/>
                </a:lnTo>
                <a:lnTo>
                  <a:pt x="1348181" y="337477"/>
                </a:lnTo>
                <a:lnTo>
                  <a:pt x="1374787" y="297827"/>
                </a:lnTo>
                <a:lnTo>
                  <a:pt x="1402562" y="258978"/>
                </a:lnTo>
                <a:lnTo>
                  <a:pt x="1431480" y="221005"/>
                </a:lnTo>
                <a:lnTo>
                  <a:pt x="1461554" y="183934"/>
                </a:lnTo>
                <a:lnTo>
                  <a:pt x="1492719" y="147802"/>
                </a:lnTo>
                <a:lnTo>
                  <a:pt x="1524876" y="112534"/>
                </a:lnTo>
                <a:lnTo>
                  <a:pt x="1558112" y="78295"/>
                </a:lnTo>
                <a:lnTo>
                  <a:pt x="1592427" y="45123"/>
                </a:lnTo>
                <a:lnTo>
                  <a:pt x="1627771" y="13081"/>
                </a:lnTo>
                <a:close/>
              </a:path>
            </a:pathLst>
          </a:custGeom>
          <a:solidFill>
            <a:srgbClr val="009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0479" y="4304677"/>
            <a:ext cx="221345" cy="2471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668044" y="4148397"/>
            <a:ext cx="456565" cy="664210"/>
          </a:xfrm>
          <a:custGeom>
            <a:avLst/>
            <a:gdLst/>
            <a:ahLst/>
            <a:cxnLst/>
            <a:rect l="l" t="t" r="r" b="b"/>
            <a:pathLst>
              <a:path w="456564" h="664210">
                <a:moveTo>
                  <a:pt x="261327" y="179868"/>
                </a:moveTo>
                <a:lnTo>
                  <a:pt x="296008" y="220586"/>
                </a:lnTo>
                <a:lnTo>
                  <a:pt x="327771" y="263644"/>
                </a:lnTo>
                <a:lnTo>
                  <a:pt x="356484" y="308798"/>
                </a:lnTo>
                <a:lnTo>
                  <a:pt x="381984" y="355830"/>
                </a:lnTo>
                <a:lnTo>
                  <a:pt x="404105" y="404505"/>
                </a:lnTo>
                <a:lnTo>
                  <a:pt x="422679" y="454584"/>
                </a:lnTo>
                <a:lnTo>
                  <a:pt x="437462" y="505826"/>
                </a:lnTo>
                <a:lnTo>
                  <a:pt x="448253" y="557942"/>
                </a:lnTo>
                <a:lnTo>
                  <a:pt x="454728" y="610638"/>
                </a:lnTo>
                <a:lnTo>
                  <a:pt x="456429" y="663538"/>
                </a:lnTo>
                <a:lnTo>
                  <a:pt x="453879" y="663846"/>
                </a:lnTo>
                <a:lnTo>
                  <a:pt x="450350" y="637985"/>
                </a:lnTo>
                <a:lnTo>
                  <a:pt x="445990" y="612263"/>
                </a:lnTo>
                <a:lnTo>
                  <a:pt x="434829" y="561326"/>
                </a:lnTo>
                <a:lnTo>
                  <a:pt x="420702" y="511160"/>
                </a:lnTo>
                <a:lnTo>
                  <a:pt x="403534" y="461973"/>
                </a:lnTo>
                <a:lnTo>
                  <a:pt x="383433" y="413935"/>
                </a:lnTo>
                <a:lnTo>
                  <a:pt x="360508" y="367196"/>
                </a:lnTo>
                <a:lnTo>
                  <a:pt x="334865" y="321905"/>
                </a:lnTo>
                <a:lnTo>
                  <a:pt x="306609" y="278214"/>
                </a:lnTo>
                <a:lnTo>
                  <a:pt x="276011" y="236131"/>
                </a:lnTo>
                <a:lnTo>
                  <a:pt x="242994" y="195915"/>
                </a:lnTo>
                <a:lnTo>
                  <a:pt x="207655" y="157722"/>
                </a:lnTo>
                <a:lnTo>
                  <a:pt x="170089" y="121705"/>
                </a:lnTo>
                <a:lnTo>
                  <a:pt x="130405" y="88022"/>
                </a:lnTo>
                <a:lnTo>
                  <a:pt x="88722" y="56832"/>
                </a:lnTo>
                <a:lnTo>
                  <a:pt x="45243" y="28141"/>
                </a:lnTo>
                <a:lnTo>
                  <a:pt x="0" y="2270"/>
                </a:lnTo>
                <a:lnTo>
                  <a:pt x="1199" y="0"/>
                </a:lnTo>
                <a:lnTo>
                  <a:pt x="49908" y="20520"/>
                </a:lnTo>
                <a:lnTo>
                  <a:pt x="96716" y="45438"/>
                </a:lnTo>
                <a:lnTo>
                  <a:pt x="141421" y="74210"/>
                </a:lnTo>
                <a:lnTo>
                  <a:pt x="183883" y="106405"/>
                </a:lnTo>
                <a:lnTo>
                  <a:pt x="223896" y="141728"/>
                </a:lnTo>
                <a:lnTo>
                  <a:pt x="261327" y="179868"/>
                </a:lnTo>
                <a:close/>
              </a:path>
            </a:pathLst>
          </a:custGeom>
          <a:solidFill>
            <a:srgbClr val="009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9065" y="4710169"/>
            <a:ext cx="128543" cy="13189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582362" y="5391948"/>
            <a:ext cx="447675" cy="647065"/>
          </a:xfrm>
          <a:custGeom>
            <a:avLst/>
            <a:gdLst/>
            <a:ahLst/>
            <a:cxnLst/>
            <a:rect l="l" t="t" r="r" b="b"/>
            <a:pathLst>
              <a:path w="447675" h="647064">
                <a:moveTo>
                  <a:pt x="253746" y="176829"/>
                </a:moveTo>
                <a:lnTo>
                  <a:pt x="287625" y="216570"/>
                </a:lnTo>
                <a:lnTo>
                  <a:pt x="318722" y="258537"/>
                </a:lnTo>
                <a:lnTo>
                  <a:pt x="346907" y="302492"/>
                </a:lnTo>
                <a:lnTo>
                  <a:pt x="372021" y="348224"/>
                </a:lnTo>
                <a:lnTo>
                  <a:pt x="393901" y="395501"/>
                </a:lnTo>
                <a:lnTo>
                  <a:pt x="412383" y="444093"/>
                </a:lnTo>
                <a:lnTo>
                  <a:pt x="427228" y="493763"/>
                </a:lnTo>
                <a:lnTo>
                  <a:pt x="438239" y="544229"/>
                </a:lnTo>
                <a:lnTo>
                  <a:pt x="445101" y="595204"/>
                </a:lnTo>
                <a:lnTo>
                  <a:pt x="447370" y="646318"/>
                </a:lnTo>
                <a:lnTo>
                  <a:pt x="444918" y="646585"/>
                </a:lnTo>
                <a:lnTo>
                  <a:pt x="441211" y="621566"/>
                </a:lnTo>
                <a:lnTo>
                  <a:pt x="436707" y="596668"/>
                </a:lnTo>
                <a:lnTo>
                  <a:pt x="425354" y="547337"/>
                </a:lnTo>
                <a:lnTo>
                  <a:pt x="411153" y="498715"/>
                </a:lnTo>
                <a:lnTo>
                  <a:pt x="394036" y="451001"/>
                </a:lnTo>
                <a:lnTo>
                  <a:pt x="374109" y="404363"/>
                </a:lnTo>
                <a:lnTo>
                  <a:pt x="351478" y="358946"/>
                </a:lnTo>
                <a:lnTo>
                  <a:pt x="326247" y="314895"/>
                </a:lnTo>
                <a:lnTo>
                  <a:pt x="298519" y="272358"/>
                </a:lnTo>
                <a:lnTo>
                  <a:pt x="268555" y="231347"/>
                </a:lnTo>
                <a:lnTo>
                  <a:pt x="236284" y="192110"/>
                </a:lnTo>
                <a:lnTo>
                  <a:pt x="201801" y="154799"/>
                </a:lnTo>
                <a:lnTo>
                  <a:pt x="165201" y="119564"/>
                </a:lnTo>
                <a:lnTo>
                  <a:pt x="126587" y="86558"/>
                </a:lnTo>
                <a:lnTo>
                  <a:pt x="86080" y="55935"/>
                </a:lnTo>
                <a:lnTo>
                  <a:pt x="43872" y="27705"/>
                </a:lnTo>
                <a:lnTo>
                  <a:pt x="0" y="2178"/>
                </a:lnTo>
                <a:lnTo>
                  <a:pt x="1128" y="0"/>
                </a:lnTo>
                <a:lnTo>
                  <a:pt x="48274" y="20400"/>
                </a:lnTo>
                <a:lnTo>
                  <a:pt x="93641" y="45026"/>
                </a:lnTo>
                <a:lnTo>
                  <a:pt x="137031" y="73348"/>
                </a:lnTo>
                <a:lnTo>
                  <a:pt x="178300" y="104950"/>
                </a:lnTo>
                <a:lnTo>
                  <a:pt x="217249" y="139545"/>
                </a:lnTo>
                <a:lnTo>
                  <a:pt x="253746" y="176829"/>
                </a:lnTo>
                <a:close/>
              </a:path>
            </a:pathLst>
          </a:custGeom>
          <a:solidFill>
            <a:srgbClr val="009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5909" y="5939074"/>
            <a:ext cx="124051" cy="128239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6517906" y="3396565"/>
            <a:ext cx="640715" cy="142875"/>
          </a:xfrm>
          <a:custGeom>
            <a:avLst/>
            <a:gdLst/>
            <a:ahLst/>
            <a:cxnLst/>
            <a:rect l="l" t="t" r="r" b="b"/>
            <a:pathLst>
              <a:path w="640715" h="142875">
                <a:moveTo>
                  <a:pt x="246225" y="0"/>
                </a:moveTo>
                <a:lnTo>
                  <a:pt x="289117" y="762"/>
                </a:lnTo>
                <a:lnTo>
                  <a:pt x="331869" y="4548"/>
                </a:lnTo>
                <a:lnTo>
                  <a:pt x="374261" y="11309"/>
                </a:lnTo>
                <a:lnTo>
                  <a:pt x="416078" y="21026"/>
                </a:lnTo>
                <a:lnTo>
                  <a:pt x="457089" y="33674"/>
                </a:lnTo>
                <a:lnTo>
                  <a:pt x="497063" y="49226"/>
                </a:lnTo>
                <a:lnTo>
                  <a:pt x="535724" y="67703"/>
                </a:lnTo>
                <a:lnTo>
                  <a:pt x="572791" y="89071"/>
                </a:lnTo>
                <a:lnTo>
                  <a:pt x="607917" y="113369"/>
                </a:lnTo>
                <a:lnTo>
                  <a:pt x="640631" y="140673"/>
                </a:lnTo>
                <a:lnTo>
                  <a:pt x="639463" y="142386"/>
                </a:lnTo>
                <a:lnTo>
                  <a:pt x="622039" y="130675"/>
                </a:lnTo>
                <a:lnTo>
                  <a:pt x="604256" y="119542"/>
                </a:lnTo>
                <a:lnTo>
                  <a:pt x="567701" y="99031"/>
                </a:lnTo>
                <a:lnTo>
                  <a:pt x="530036" y="80733"/>
                </a:lnTo>
                <a:lnTo>
                  <a:pt x="491345" y="64804"/>
                </a:lnTo>
                <a:lnTo>
                  <a:pt x="451789" y="51272"/>
                </a:lnTo>
                <a:lnTo>
                  <a:pt x="411515" y="40149"/>
                </a:lnTo>
                <a:lnTo>
                  <a:pt x="370670" y="31452"/>
                </a:lnTo>
                <a:lnTo>
                  <a:pt x="329399" y="25197"/>
                </a:lnTo>
                <a:lnTo>
                  <a:pt x="287852" y="21226"/>
                </a:lnTo>
                <a:lnTo>
                  <a:pt x="246145" y="19723"/>
                </a:lnTo>
                <a:lnTo>
                  <a:pt x="204421" y="20712"/>
                </a:lnTo>
                <a:lnTo>
                  <a:pt x="162825" y="24219"/>
                </a:lnTo>
                <a:lnTo>
                  <a:pt x="121507" y="30263"/>
                </a:lnTo>
                <a:lnTo>
                  <a:pt x="80628" y="38854"/>
                </a:lnTo>
                <a:lnTo>
                  <a:pt x="40298" y="49874"/>
                </a:lnTo>
                <a:lnTo>
                  <a:pt x="728" y="63476"/>
                </a:lnTo>
                <a:lnTo>
                  <a:pt x="0" y="61532"/>
                </a:lnTo>
                <a:lnTo>
                  <a:pt x="38192" y="42960"/>
                </a:lnTo>
                <a:lnTo>
                  <a:pt x="78019" y="27899"/>
                </a:lnTo>
                <a:lnTo>
                  <a:pt x="119048" y="16177"/>
                </a:lnTo>
                <a:lnTo>
                  <a:pt x="160944" y="7652"/>
                </a:lnTo>
                <a:lnTo>
                  <a:pt x="203423" y="2288"/>
                </a:lnTo>
                <a:lnTo>
                  <a:pt x="246225" y="0"/>
                </a:lnTo>
                <a:close/>
              </a:path>
            </a:pathLst>
          </a:custGeom>
          <a:solidFill>
            <a:srgbClr val="009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764" y="19126"/>
            <a:ext cx="9030870" cy="92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639" y="1267398"/>
            <a:ext cx="8842375" cy="540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r@sgsc.edu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399" y="7772399"/>
                </a:moveTo>
                <a:lnTo>
                  <a:pt x="0" y="7772399"/>
                </a:lnTo>
                <a:lnTo>
                  <a:pt x="0" y="0"/>
                </a:lnTo>
                <a:lnTo>
                  <a:pt x="10058399" y="0"/>
                </a:lnTo>
                <a:lnTo>
                  <a:pt x="10058399" y="7772399"/>
                </a:lnTo>
                <a:close/>
              </a:path>
            </a:pathLst>
          </a:custGeom>
          <a:solidFill>
            <a:srgbClr val="000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52377" y="3658329"/>
            <a:ext cx="7849234" cy="4114165"/>
            <a:chOff x="952377" y="3658329"/>
            <a:chExt cx="7849234" cy="4114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377" y="3658329"/>
              <a:ext cx="7848640" cy="4104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779" y="4064720"/>
              <a:ext cx="4168043" cy="37076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96417" cy="14604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574523" y="0"/>
            <a:ext cx="4484370" cy="1447800"/>
          </a:xfrm>
          <a:custGeom>
            <a:avLst/>
            <a:gdLst/>
            <a:ahLst/>
            <a:cxnLst/>
            <a:rect l="l" t="t" r="r" b="b"/>
            <a:pathLst>
              <a:path w="4484370" h="1447800">
                <a:moveTo>
                  <a:pt x="4483875" y="1073617"/>
                </a:moveTo>
                <a:lnTo>
                  <a:pt x="4422442" y="1103505"/>
                </a:lnTo>
                <a:lnTo>
                  <a:pt x="4379660" y="1123416"/>
                </a:lnTo>
                <a:lnTo>
                  <a:pt x="4336716" y="1142719"/>
                </a:lnTo>
                <a:lnTo>
                  <a:pt x="4293617" y="1161416"/>
                </a:lnTo>
                <a:lnTo>
                  <a:pt x="4250369" y="1179509"/>
                </a:lnTo>
                <a:lnTo>
                  <a:pt x="4206976" y="1196997"/>
                </a:lnTo>
                <a:lnTo>
                  <a:pt x="4163444" y="1213883"/>
                </a:lnTo>
                <a:lnTo>
                  <a:pt x="4119779" y="1230167"/>
                </a:lnTo>
                <a:lnTo>
                  <a:pt x="4075986" y="1245852"/>
                </a:lnTo>
                <a:lnTo>
                  <a:pt x="4032071" y="1260938"/>
                </a:lnTo>
                <a:lnTo>
                  <a:pt x="3988040" y="1275426"/>
                </a:lnTo>
                <a:lnTo>
                  <a:pt x="3943897" y="1289318"/>
                </a:lnTo>
                <a:lnTo>
                  <a:pt x="3899649" y="1302616"/>
                </a:lnTo>
                <a:lnTo>
                  <a:pt x="3855301" y="1315319"/>
                </a:lnTo>
                <a:lnTo>
                  <a:pt x="3810858" y="1327430"/>
                </a:lnTo>
                <a:lnTo>
                  <a:pt x="3766326" y="1338951"/>
                </a:lnTo>
                <a:lnTo>
                  <a:pt x="3721711" y="1349881"/>
                </a:lnTo>
                <a:lnTo>
                  <a:pt x="3677018" y="1360222"/>
                </a:lnTo>
                <a:lnTo>
                  <a:pt x="3632252" y="1369977"/>
                </a:lnTo>
                <a:lnTo>
                  <a:pt x="3587420" y="1379145"/>
                </a:lnTo>
                <a:lnTo>
                  <a:pt x="3542526" y="1387728"/>
                </a:lnTo>
                <a:lnTo>
                  <a:pt x="3497576" y="1395728"/>
                </a:lnTo>
                <a:lnTo>
                  <a:pt x="3452576" y="1403146"/>
                </a:lnTo>
                <a:lnTo>
                  <a:pt x="3407532" y="1409983"/>
                </a:lnTo>
                <a:lnTo>
                  <a:pt x="3362448" y="1416239"/>
                </a:lnTo>
                <a:lnTo>
                  <a:pt x="3317330" y="1421918"/>
                </a:lnTo>
                <a:lnTo>
                  <a:pt x="3272184" y="1427019"/>
                </a:lnTo>
                <a:lnTo>
                  <a:pt x="3227016" y="1431544"/>
                </a:lnTo>
                <a:lnTo>
                  <a:pt x="3181830" y="1435495"/>
                </a:lnTo>
                <a:lnTo>
                  <a:pt x="3136633" y="1438872"/>
                </a:lnTo>
                <a:lnTo>
                  <a:pt x="3091430" y="1441677"/>
                </a:lnTo>
                <a:lnTo>
                  <a:pt x="3046226" y="1443911"/>
                </a:lnTo>
                <a:lnTo>
                  <a:pt x="3001028" y="1445576"/>
                </a:lnTo>
                <a:lnTo>
                  <a:pt x="2955840" y="1446672"/>
                </a:lnTo>
                <a:lnTo>
                  <a:pt x="2910667" y="1447201"/>
                </a:lnTo>
                <a:lnTo>
                  <a:pt x="2865517" y="1447165"/>
                </a:lnTo>
                <a:lnTo>
                  <a:pt x="2820394" y="1446563"/>
                </a:lnTo>
                <a:lnTo>
                  <a:pt x="2775303" y="1445399"/>
                </a:lnTo>
                <a:lnTo>
                  <a:pt x="2730250" y="1443672"/>
                </a:lnTo>
                <a:lnTo>
                  <a:pt x="2685242" y="1441385"/>
                </a:lnTo>
                <a:lnTo>
                  <a:pt x="2640282" y="1438538"/>
                </a:lnTo>
                <a:lnTo>
                  <a:pt x="2595377" y="1435133"/>
                </a:lnTo>
                <a:lnTo>
                  <a:pt x="2550533" y="1431171"/>
                </a:lnTo>
                <a:lnTo>
                  <a:pt x="2505754" y="1426654"/>
                </a:lnTo>
                <a:lnTo>
                  <a:pt x="2461047" y="1421582"/>
                </a:lnTo>
                <a:lnTo>
                  <a:pt x="2416416" y="1415956"/>
                </a:lnTo>
                <a:lnTo>
                  <a:pt x="2371868" y="1409779"/>
                </a:lnTo>
                <a:lnTo>
                  <a:pt x="2327408" y="1403052"/>
                </a:lnTo>
                <a:lnTo>
                  <a:pt x="2283042" y="1395775"/>
                </a:lnTo>
                <a:lnTo>
                  <a:pt x="2238774" y="1387949"/>
                </a:lnTo>
                <a:lnTo>
                  <a:pt x="2194611" y="1379577"/>
                </a:lnTo>
                <a:lnTo>
                  <a:pt x="2150558" y="1370660"/>
                </a:lnTo>
                <a:lnTo>
                  <a:pt x="2106621" y="1361198"/>
                </a:lnTo>
                <a:lnTo>
                  <a:pt x="2062805" y="1351193"/>
                </a:lnTo>
                <a:lnTo>
                  <a:pt x="2019115" y="1340647"/>
                </a:lnTo>
                <a:lnTo>
                  <a:pt x="1975558" y="1329559"/>
                </a:lnTo>
                <a:lnTo>
                  <a:pt x="1932138" y="1317933"/>
                </a:lnTo>
                <a:lnTo>
                  <a:pt x="1888862" y="1305769"/>
                </a:lnTo>
                <a:lnTo>
                  <a:pt x="1845734" y="1293068"/>
                </a:lnTo>
                <a:lnTo>
                  <a:pt x="1802761" y="1279831"/>
                </a:lnTo>
                <a:lnTo>
                  <a:pt x="1759947" y="1266061"/>
                </a:lnTo>
                <a:lnTo>
                  <a:pt x="1717299" y="1251757"/>
                </a:lnTo>
                <a:lnTo>
                  <a:pt x="1674822" y="1236922"/>
                </a:lnTo>
                <a:lnTo>
                  <a:pt x="1632521" y="1221556"/>
                </a:lnTo>
                <a:lnTo>
                  <a:pt x="1590402" y="1205662"/>
                </a:lnTo>
                <a:lnTo>
                  <a:pt x="1548471" y="1189239"/>
                </a:lnTo>
                <a:lnTo>
                  <a:pt x="1506733" y="1172290"/>
                </a:lnTo>
                <a:lnTo>
                  <a:pt x="1465193" y="1154816"/>
                </a:lnTo>
                <a:lnTo>
                  <a:pt x="1423857" y="1136817"/>
                </a:lnTo>
                <a:lnTo>
                  <a:pt x="1382731" y="1118296"/>
                </a:lnTo>
                <a:lnTo>
                  <a:pt x="1341820" y="1099254"/>
                </a:lnTo>
                <a:lnTo>
                  <a:pt x="1301130" y="1079691"/>
                </a:lnTo>
                <a:lnTo>
                  <a:pt x="1260666" y="1059609"/>
                </a:lnTo>
                <a:lnTo>
                  <a:pt x="1220433" y="1039009"/>
                </a:lnTo>
                <a:lnTo>
                  <a:pt x="1180438" y="1017893"/>
                </a:lnTo>
                <a:lnTo>
                  <a:pt x="1140686" y="996262"/>
                </a:lnTo>
                <a:lnTo>
                  <a:pt x="1101182" y="974117"/>
                </a:lnTo>
                <a:lnTo>
                  <a:pt x="1061931" y="951459"/>
                </a:lnTo>
                <a:lnTo>
                  <a:pt x="1022941" y="928290"/>
                </a:lnTo>
                <a:lnTo>
                  <a:pt x="984215" y="904610"/>
                </a:lnTo>
                <a:lnTo>
                  <a:pt x="945759" y="880422"/>
                </a:lnTo>
                <a:lnTo>
                  <a:pt x="907579" y="855726"/>
                </a:lnTo>
                <a:lnTo>
                  <a:pt x="869681" y="830524"/>
                </a:lnTo>
                <a:lnTo>
                  <a:pt x="832070" y="804817"/>
                </a:lnTo>
                <a:lnTo>
                  <a:pt x="794752" y="778606"/>
                </a:lnTo>
                <a:lnTo>
                  <a:pt x="757731" y="751893"/>
                </a:lnTo>
                <a:lnTo>
                  <a:pt x="721014" y="724678"/>
                </a:lnTo>
                <a:lnTo>
                  <a:pt x="684607" y="696963"/>
                </a:lnTo>
                <a:lnTo>
                  <a:pt x="648514" y="668750"/>
                </a:lnTo>
                <a:lnTo>
                  <a:pt x="612741" y="640039"/>
                </a:lnTo>
                <a:lnTo>
                  <a:pt x="577294" y="610832"/>
                </a:lnTo>
                <a:lnTo>
                  <a:pt x="542178" y="581130"/>
                </a:lnTo>
                <a:lnTo>
                  <a:pt x="507399" y="550934"/>
                </a:lnTo>
                <a:lnTo>
                  <a:pt x="472962" y="520246"/>
                </a:lnTo>
                <a:lnTo>
                  <a:pt x="438873" y="489067"/>
                </a:lnTo>
                <a:lnTo>
                  <a:pt x="405137" y="457398"/>
                </a:lnTo>
                <a:lnTo>
                  <a:pt x="371761" y="425240"/>
                </a:lnTo>
                <a:lnTo>
                  <a:pt x="338748" y="392595"/>
                </a:lnTo>
                <a:lnTo>
                  <a:pt x="306106" y="359464"/>
                </a:lnTo>
                <a:lnTo>
                  <a:pt x="273839" y="325848"/>
                </a:lnTo>
                <a:lnTo>
                  <a:pt x="241954" y="291749"/>
                </a:lnTo>
                <a:lnTo>
                  <a:pt x="210454" y="257167"/>
                </a:lnTo>
                <a:lnTo>
                  <a:pt x="179347" y="222105"/>
                </a:lnTo>
                <a:lnTo>
                  <a:pt x="148638" y="186562"/>
                </a:lnTo>
                <a:lnTo>
                  <a:pt x="118331" y="150542"/>
                </a:lnTo>
                <a:lnTo>
                  <a:pt x="88434" y="114043"/>
                </a:lnTo>
                <a:lnTo>
                  <a:pt x="58950" y="77069"/>
                </a:lnTo>
                <a:lnTo>
                  <a:pt x="29886" y="39621"/>
                </a:lnTo>
                <a:lnTo>
                  <a:pt x="1248" y="1699"/>
                </a:lnTo>
                <a:lnTo>
                  <a:pt x="0" y="0"/>
                </a:lnTo>
                <a:lnTo>
                  <a:pt x="648577" y="0"/>
                </a:lnTo>
                <a:lnTo>
                  <a:pt x="668512" y="20678"/>
                </a:lnTo>
                <a:lnTo>
                  <a:pt x="701292" y="53666"/>
                </a:lnTo>
                <a:lnTo>
                  <a:pt x="734499" y="86090"/>
                </a:lnTo>
                <a:lnTo>
                  <a:pt x="768125" y="117946"/>
                </a:lnTo>
                <a:lnTo>
                  <a:pt x="802164" y="149235"/>
                </a:lnTo>
                <a:lnTo>
                  <a:pt x="836607" y="179953"/>
                </a:lnTo>
                <a:lnTo>
                  <a:pt x="871447" y="210100"/>
                </a:lnTo>
                <a:lnTo>
                  <a:pt x="906676" y="239672"/>
                </a:lnTo>
                <a:lnTo>
                  <a:pt x="942288" y="268670"/>
                </a:lnTo>
                <a:lnTo>
                  <a:pt x="978274" y="297091"/>
                </a:lnTo>
                <a:lnTo>
                  <a:pt x="1014628" y="324933"/>
                </a:lnTo>
                <a:lnTo>
                  <a:pt x="1051342" y="352195"/>
                </a:lnTo>
                <a:lnTo>
                  <a:pt x="1088407" y="378874"/>
                </a:lnTo>
                <a:lnTo>
                  <a:pt x="1125818" y="404970"/>
                </a:lnTo>
                <a:lnTo>
                  <a:pt x="1163567" y="430481"/>
                </a:lnTo>
                <a:lnTo>
                  <a:pt x="1201645" y="455404"/>
                </a:lnTo>
                <a:lnTo>
                  <a:pt x="1240046" y="479739"/>
                </a:lnTo>
                <a:lnTo>
                  <a:pt x="1278762" y="503483"/>
                </a:lnTo>
                <a:lnTo>
                  <a:pt x="1317785" y="526635"/>
                </a:lnTo>
                <a:lnTo>
                  <a:pt x="1357109" y="549193"/>
                </a:lnTo>
                <a:lnTo>
                  <a:pt x="1396726" y="571155"/>
                </a:lnTo>
                <a:lnTo>
                  <a:pt x="1436627" y="592520"/>
                </a:lnTo>
                <a:lnTo>
                  <a:pt x="1476807" y="613286"/>
                </a:lnTo>
                <a:lnTo>
                  <a:pt x="1517257" y="633451"/>
                </a:lnTo>
                <a:lnTo>
                  <a:pt x="1557970" y="653013"/>
                </a:lnTo>
                <a:lnTo>
                  <a:pt x="1598939" y="671972"/>
                </a:lnTo>
                <a:lnTo>
                  <a:pt x="1640156" y="690325"/>
                </a:lnTo>
                <a:lnTo>
                  <a:pt x="1681613" y="708070"/>
                </a:lnTo>
                <a:lnTo>
                  <a:pt x="1723303" y="725205"/>
                </a:lnTo>
                <a:lnTo>
                  <a:pt x="1765219" y="741730"/>
                </a:lnTo>
                <a:lnTo>
                  <a:pt x="1807354" y="757643"/>
                </a:lnTo>
                <a:lnTo>
                  <a:pt x="1849699" y="772940"/>
                </a:lnTo>
                <a:lnTo>
                  <a:pt x="1892247" y="787622"/>
                </a:lnTo>
                <a:lnTo>
                  <a:pt x="1934992" y="801686"/>
                </a:lnTo>
                <a:lnTo>
                  <a:pt x="1977924" y="815131"/>
                </a:lnTo>
                <a:lnTo>
                  <a:pt x="2021038" y="827954"/>
                </a:lnTo>
                <a:lnTo>
                  <a:pt x="2064326" y="840155"/>
                </a:lnTo>
                <a:lnTo>
                  <a:pt x="2107779" y="851731"/>
                </a:lnTo>
                <a:lnTo>
                  <a:pt x="2151391" y="862681"/>
                </a:lnTo>
                <a:lnTo>
                  <a:pt x="2195155" y="873003"/>
                </a:lnTo>
                <a:lnTo>
                  <a:pt x="2239062" y="882695"/>
                </a:lnTo>
                <a:lnTo>
                  <a:pt x="2283105" y="891756"/>
                </a:lnTo>
                <a:lnTo>
                  <a:pt x="2327277" y="900184"/>
                </a:lnTo>
                <a:lnTo>
                  <a:pt x="2371571" y="907977"/>
                </a:lnTo>
                <a:lnTo>
                  <a:pt x="2415978" y="915133"/>
                </a:lnTo>
                <a:lnTo>
                  <a:pt x="2460492" y="921651"/>
                </a:lnTo>
                <a:lnTo>
                  <a:pt x="2505105" y="927530"/>
                </a:lnTo>
                <a:lnTo>
                  <a:pt x="2549810" y="932767"/>
                </a:lnTo>
                <a:lnTo>
                  <a:pt x="2594599" y="937361"/>
                </a:lnTo>
                <a:lnTo>
                  <a:pt x="2639464" y="941309"/>
                </a:lnTo>
                <a:lnTo>
                  <a:pt x="2684399" y="944611"/>
                </a:lnTo>
                <a:lnTo>
                  <a:pt x="2729395" y="947265"/>
                </a:lnTo>
                <a:lnTo>
                  <a:pt x="2774446" y="949269"/>
                </a:lnTo>
                <a:lnTo>
                  <a:pt x="2819544" y="950620"/>
                </a:lnTo>
                <a:lnTo>
                  <a:pt x="2864681" y="951319"/>
                </a:lnTo>
                <a:lnTo>
                  <a:pt x="2909850" y="951362"/>
                </a:lnTo>
                <a:lnTo>
                  <a:pt x="2955044" y="950748"/>
                </a:lnTo>
                <a:lnTo>
                  <a:pt x="3000254" y="949476"/>
                </a:lnTo>
                <a:lnTo>
                  <a:pt x="3045475" y="947543"/>
                </a:lnTo>
                <a:lnTo>
                  <a:pt x="3090697" y="944949"/>
                </a:lnTo>
                <a:lnTo>
                  <a:pt x="3135915" y="941691"/>
                </a:lnTo>
                <a:lnTo>
                  <a:pt x="3181119" y="937767"/>
                </a:lnTo>
                <a:lnTo>
                  <a:pt x="3226304" y="933176"/>
                </a:lnTo>
                <a:lnTo>
                  <a:pt x="3271460" y="927917"/>
                </a:lnTo>
                <a:lnTo>
                  <a:pt x="3316582" y="921987"/>
                </a:lnTo>
                <a:lnTo>
                  <a:pt x="3361661" y="915385"/>
                </a:lnTo>
                <a:lnTo>
                  <a:pt x="3406690" y="908109"/>
                </a:lnTo>
                <a:lnTo>
                  <a:pt x="3451662" y="900157"/>
                </a:lnTo>
                <a:lnTo>
                  <a:pt x="3496569" y="891528"/>
                </a:lnTo>
                <a:lnTo>
                  <a:pt x="3541404" y="882220"/>
                </a:lnTo>
                <a:lnTo>
                  <a:pt x="3586159" y="872232"/>
                </a:lnTo>
                <a:lnTo>
                  <a:pt x="3630826" y="861561"/>
                </a:lnTo>
                <a:lnTo>
                  <a:pt x="3675399" y="850206"/>
                </a:lnTo>
                <a:lnTo>
                  <a:pt x="3719870" y="838165"/>
                </a:lnTo>
                <a:lnTo>
                  <a:pt x="3764231" y="825437"/>
                </a:lnTo>
                <a:lnTo>
                  <a:pt x="3808475" y="812019"/>
                </a:lnTo>
                <a:lnTo>
                  <a:pt x="3852595" y="797911"/>
                </a:lnTo>
                <a:lnTo>
                  <a:pt x="3896583" y="783110"/>
                </a:lnTo>
                <a:lnTo>
                  <a:pt x="3940431" y="767615"/>
                </a:lnTo>
                <a:lnTo>
                  <a:pt x="3984132" y="751424"/>
                </a:lnTo>
                <a:lnTo>
                  <a:pt x="4027680" y="734535"/>
                </a:lnTo>
                <a:lnTo>
                  <a:pt x="4071065" y="716946"/>
                </a:lnTo>
                <a:lnTo>
                  <a:pt x="4114282" y="698657"/>
                </a:lnTo>
                <a:lnTo>
                  <a:pt x="4157321" y="679665"/>
                </a:lnTo>
                <a:lnTo>
                  <a:pt x="4200177" y="659968"/>
                </a:lnTo>
                <a:lnTo>
                  <a:pt x="4242841" y="639565"/>
                </a:lnTo>
                <a:lnTo>
                  <a:pt x="4285306" y="618454"/>
                </a:lnTo>
                <a:lnTo>
                  <a:pt x="4327565" y="596634"/>
                </a:lnTo>
                <a:lnTo>
                  <a:pt x="4369610" y="574102"/>
                </a:lnTo>
                <a:lnTo>
                  <a:pt x="4411433" y="550857"/>
                </a:lnTo>
                <a:lnTo>
                  <a:pt x="4453028" y="526898"/>
                </a:lnTo>
                <a:lnTo>
                  <a:pt x="4483875" y="508493"/>
                </a:lnTo>
                <a:lnTo>
                  <a:pt x="4483875" y="1073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2405" y="3065298"/>
            <a:ext cx="3376929" cy="9144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455"/>
              </a:spcBef>
            </a:pPr>
            <a:r>
              <a:rPr sz="2400" b="1" spc="140" dirty="0">
                <a:solidFill>
                  <a:srgbClr val="FFFFFF"/>
                </a:solidFill>
                <a:latin typeface="Arial Narrow"/>
                <a:cs typeface="Arial Narrow"/>
              </a:rPr>
              <a:t>ANNUAL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Arial Narrow"/>
                <a:cs typeface="Arial Narrow"/>
              </a:rPr>
              <a:t>PERFORMANCE EVALUATIONS</a:t>
            </a:r>
            <a:endParaRPr sz="2400">
              <a:latin typeface="Arial Narrow"/>
              <a:cs typeface="Arial Narrow"/>
            </a:endParaRPr>
          </a:p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sz="1200" b="1" spc="85" dirty="0">
                <a:solidFill>
                  <a:srgbClr val="FFFFFF"/>
                </a:solidFill>
                <a:latin typeface="Arial Narrow"/>
                <a:cs typeface="Arial Narrow"/>
              </a:rPr>
              <a:t>UTILIZING</a:t>
            </a:r>
            <a:r>
              <a:rPr sz="1200" b="1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75" dirty="0">
                <a:solidFill>
                  <a:srgbClr val="FFFFFF"/>
                </a:solidFill>
                <a:latin typeface="Arial Narrow"/>
                <a:cs typeface="Arial Narrow"/>
              </a:rPr>
              <a:t>ONEUSG</a:t>
            </a:r>
            <a:r>
              <a:rPr sz="1200" b="1" spc="55" dirty="0">
                <a:solidFill>
                  <a:srgbClr val="FFFFFF"/>
                </a:solidFill>
                <a:latin typeface="Arial Narrow"/>
                <a:cs typeface="Arial Narrow"/>
              </a:rPr>
              <a:t> EPERFORMANCE </a:t>
            </a:r>
            <a:r>
              <a:rPr sz="1200" b="1" spc="95" dirty="0">
                <a:solidFill>
                  <a:srgbClr val="FFFFFF"/>
                </a:solidFill>
                <a:latin typeface="Arial Narrow"/>
                <a:cs typeface="Arial Narrow"/>
              </a:rPr>
              <a:t>MODULE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7061" y="1452072"/>
            <a:ext cx="444182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spc="525" dirty="0">
                <a:solidFill>
                  <a:srgbClr val="D9AB62"/>
                </a:solidFill>
                <a:latin typeface="Tahoma"/>
                <a:cs typeface="Tahoma"/>
              </a:rPr>
              <a:t>MANAGE</a:t>
            </a:r>
            <a:r>
              <a:rPr sz="5500" spc="265" dirty="0">
                <a:solidFill>
                  <a:srgbClr val="D9AB62"/>
                </a:solidFill>
                <a:latin typeface="Tahoma"/>
                <a:cs typeface="Tahoma"/>
              </a:rPr>
              <a:t>R</a:t>
            </a:r>
            <a:r>
              <a:rPr sz="8250" spc="-82" baseline="-1010" dirty="0">
                <a:solidFill>
                  <a:srgbClr val="FF8C54"/>
                </a:solidFill>
                <a:latin typeface="Tahoma"/>
                <a:cs typeface="Tahoma"/>
              </a:rPr>
              <a:t>'</a:t>
            </a:r>
            <a:r>
              <a:rPr sz="5500" spc="530" dirty="0">
                <a:solidFill>
                  <a:srgbClr val="D9AB62"/>
                </a:solidFill>
                <a:latin typeface="Tahoma"/>
                <a:cs typeface="Tahoma"/>
              </a:rPr>
              <a:t>'S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8291" y="2409584"/>
            <a:ext cx="2379345" cy="865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3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5500" spc="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8250" spc="-2025" baseline="-10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500" spc="3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500" spc="3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5500" spc="3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5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364" y="838616"/>
            <a:ext cx="9648824" cy="3971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198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90" dirty="0"/>
              <a:t> </a:t>
            </a:r>
            <a:r>
              <a:rPr sz="3250" spc="-200" dirty="0"/>
              <a:t>REVIEW</a:t>
            </a:r>
            <a:r>
              <a:rPr sz="3250" spc="-180" dirty="0"/>
              <a:t> </a:t>
            </a:r>
            <a:r>
              <a:rPr sz="3250" spc="-270" dirty="0"/>
              <a:t>SELF</a:t>
            </a:r>
            <a:r>
              <a:rPr sz="3250" spc="-190" dirty="0"/>
              <a:t> </a:t>
            </a:r>
            <a:r>
              <a:rPr sz="3250" spc="-85" dirty="0"/>
              <a:t>EVALUATION</a:t>
            </a:r>
            <a:endParaRPr sz="3250"/>
          </a:p>
        </p:txBody>
      </p:sp>
      <p:sp>
        <p:nvSpPr>
          <p:cNvPr id="4" name="object 4"/>
          <p:cNvSpPr txBox="1"/>
          <p:nvPr/>
        </p:nvSpPr>
        <p:spPr>
          <a:xfrm>
            <a:off x="226591" y="5045425"/>
            <a:ext cx="9605645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600"/>
              </a:lnSpc>
            </a:pPr>
            <a:r>
              <a:rPr sz="1700" spc="-40" dirty="0">
                <a:latin typeface="Gill Sans MT"/>
                <a:cs typeface="Gill Sans MT"/>
              </a:rPr>
              <a:t>Once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finishes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their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Evaluation,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log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into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OneUSG </a:t>
            </a:r>
            <a:r>
              <a:rPr sz="1700" spc="-40" dirty="0">
                <a:latin typeface="Gill Sans MT"/>
                <a:cs typeface="Gill Sans MT"/>
              </a:rPr>
              <a:t>Connect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navigate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Manager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Service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Team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Performance.</a:t>
            </a:r>
            <a:endParaRPr sz="1700">
              <a:latin typeface="Gill Sans MT"/>
              <a:cs typeface="Gill Sans MT"/>
            </a:endParaRPr>
          </a:p>
          <a:p>
            <a:pPr marL="78740" marR="71120" algn="ctr">
              <a:lnSpc>
                <a:spcPct val="106600"/>
              </a:lnSpc>
              <a:spcBef>
                <a:spcPts val="5"/>
              </a:spcBef>
            </a:pPr>
            <a:r>
              <a:rPr sz="1700" spc="-55" dirty="0">
                <a:latin typeface="Gill Sans MT"/>
                <a:cs typeface="Gill Sans MT"/>
              </a:rPr>
              <a:t>As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here,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"Evaluation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Progress"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indicates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was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started.</a:t>
            </a:r>
            <a:r>
              <a:rPr sz="1700" spc="30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"Define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Criteria"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are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ones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you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114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yet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started.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136" y="602236"/>
            <a:ext cx="9163049" cy="4448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200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90" dirty="0"/>
              <a:t> </a:t>
            </a:r>
            <a:r>
              <a:rPr sz="3250" spc="-200" dirty="0"/>
              <a:t>REVIEW</a:t>
            </a:r>
            <a:r>
              <a:rPr sz="3250" spc="-180" dirty="0"/>
              <a:t> </a:t>
            </a:r>
            <a:r>
              <a:rPr sz="3250" spc="-270" dirty="0"/>
              <a:t>SELF</a:t>
            </a:r>
            <a:r>
              <a:rPr sz="3250" spc="-190" dirty="0"/>
              <a:t> </a:t>
            </a:r>
            <a:r>
              <a:rPr sz="3250" spc="-85" dirty="0"/>
              <a:t>EVALUATION</a:t>
            </a:r>
            <a:endParaRPr sz="3250"/>
          </a:p>
        </p:txBody>
      </p:sp>
      <p:sp>
        <p:nvSpPr>
          <p:cNvPr id="4" name="object 4"/>
          <p:cNvSpPr/>
          <p:nvPr/>
        </p:nvSpPr>
        <p:spPr>
          <a:xfrm>
            <a:off x="1369417" y="1284329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748739" y="624057"/>
                </a:moveTo>
                <a:lnTo>
                  <a:pt x="766006" y="631159"/>
                </a:lnTo>
                <a:lnTo>
                  <a:pt x="779314" y="645005"/>
                </a:lnTo>
                <a:lnTo>
                  <a:pt x="787784" y="665321"/>
                </a:lnTo>
                <a:lnTo>
                  <a:pt x="789706" y="672259"/>
                </a:lnTo>
                <a:lnTo>
                  <a:pt x="791758" y="679142"/>
                </a:lnTo>
                <a:lnTo>
                  <a:pt x="793724" y="686024"/>
                </a:lnTo>
                <a:lnTo>
                  <a:pt x="795390" y="692956"/>
                </a:lnTo>
                <a:lnTo>
                  <a:pt x="800003" y="739371"/>
                </a:lnTo>
                <a:lnTo>
                  <a:pt x="789595" y="767392"/>
                </a:lnTo>
                <a:lnTo>
                  <a:pt x="762080" y="779280"/>
                </a:lnTo>
                <a:lnTo>
                  <a:pt x="715373" y="777294"/>
                </a:lnTo>
                <a:lnTo>
                  <a:pt x="666441" y="769829"/>
                </a:lnTo>
                <a:lnTo>
                  <a:pt x="617736" y="761471"/>
                </a:lnTo>
                <a:lnTo>
                  <a:pt x="569253" y="752248"/>
                </a:lnTo>
                <a:lnTo>
                  <a:pt x="520983" y="742188"/>
                </a:lnTo>
                <a:lnTo>
                  <a:pt x="472920" y="731321"/>
                </a:lnTo>
                <a:lnTo>
                  <a:pt x="425056" y="719674"/>
                </a:lnTo>
                <a:lnTo>
                  <a:pt x="377384" y="707275"/>
                </a:lnTo>
                <a:lnTo>
                  <a:pt x="329897" y="694155"/>
                </a:lnTo>
                <a:lnTo>
                  <a:pt x="282587" y="680340"/>
                </a:lnTo>
                <a:lnTo>
                  <a:pt x="235447" y="665859"/>
                </a:lnTo>
                <a:lnTo>
                  <a:pt x="188471" y="650741"/>
                </a:lnTo>
                <a:lnTo>
                  <a:pt x="141650" y="635014"/>
                </a:lnTo>
                <a:lnTo>
                  <a:pt x="94978" y="618707"/>
                </a:lnTo>
                <a:lnTo>
                  <a:pt x="78746" y="611957"/>
                </a:lnTo>
                <a:lnTo>
                  <a:pt x="707775" y="625479"/>
                </a:lnTo>
                <a:lnTo>
                  <a:pt x="728388" y="623975"/>
                </a:lnTo>
                <a:lnTo>
                  <a:pt x="748739" y="624057"/>
                </a:lnTo>
                <a:close/>
              </a:path>
              <a:path w="1709420" h="779780">
                <a:moveTo>
                  <a:pt x="11285" y="486801"/>
                </a:moveTo>
                <a:lnTo>
                  <a:pt x="1158821" y="511469"/>
                </a:lnTo>
                <a:lnTo>
                  <a:pt x="1109184" y="511486"/>
                </a:lnTo>
                <a:lnTo>
                  <a:pt x="1059696" y="513293"/>
                </a:lnTo>
                <a:lnTo>
                  <a:pt x="1010327" y="516496"/>
                </a:lnTo>
                <a:lnTo>
                  <a:pt x="961046" y="520702"/>
                </a:lnTo>
                <a:lnTo>
                  <a:pt x="813437" y="535391"/>
                </a:lnTo>
                <a:lnTo>
                  <a:pt x="764212" y="539665"/>
                </a:lnTo>
                <a:lnTo>
                  <a:pt x="714927" y="542971"/>
                </a:lnTo>
                <a:lnTo>
                  <a:pt x="612571" y="547018"/>
                </a:lnTo>
                <a:lnTo>
                  <a:pt x="453589" y="557964"/>
                </a:lnTo>
                <a:lnTo>
                  <a:pt x="452142" y="561728"/>
                </a:lnTo>
                <a:lnTo>
                  <a:pt x="452367" y="565375"/>
                </a:lnTo>
                <a:lnTo>
                  <a:pt x="454265" y="568907"/>
                </a:lnTo>
                <a:lnTo>
                  <a:pt x="600628" y="604559"/>
                </a:lnTo>
                <a:lnTo>
                  <a:pt x="668722" y="620110"/>
                </a:lnTo>
                <a:lnTo>
                  <a:pt x="688000" y="623771"/>
                </a:lnTo>
                <a:lnTo>
                  <a:pt x="707775" y="625479"/>
                </a:lnTo>
                <a:lnTo>
                  <a:pt x="78746" y="611957"/>
                </a:lnTo>
                <a:lnTo>
                  <a:pt x="61450" y="604765"/>
                </a:lnTo>
                <a:lnTo>
                  <a:pt x="35076" y="585868"/>
                </a:lnTo>
                <a:lnTo>
                  <a:pt x="19339" y="558236"/>
                </a:lnTo>
                <a:lnTo>
                  <a:pt x="428188" y="566980"/>
                </a:lnTo>
                <a:lnTo>
                  <a:pt x="429115" y="566241"/>
                </a:lnTo>
                <a:lnTo>
                  <a:pt x="430029" y="566109"/>
                </a:lnTo>
                <a:lnTo>
                  <a:pt x="430950" y="565674"/>
                </a:lnTo>
                <a:lnTo>
                  <a:pt x="430649" y="565515"/>
                </a:lnTo>
                <a:lnTo>
                  <a:pt x="430501" y="565360"/>
                </a:lnTo>
                <a:lnTo>
                  <a:pt x="19270" y="556520"/>
                </a:lnTo>
                <a:lnTo>
                  <a:pt x="17722" y="518087"/>
                </a:lnTo>
                <a:lnTo>
                  <a:pt x="16743" y="504060"/>
                </a:lnTo>
                <a:lnTo>
                  <a:pt x="11977" y="488671"/>
                </a:lnTo>
                <a:lnTo>
                  <a:pt x="11285" y="486801"/>
                </a:lnTo>
                <a:close/>
              </a:path>
              <a:path w="1709420" h="779780">
                <a:moveTo>
                  <a:pt x="19270" y="556520"/>
                </a:moveTo>
                <a:lnTo>
                  <a:pt x="430349" y="565357"/>
                </a:lnTo>
                <a:lnTo>
                  <a:pt x="428812" y="566235"/>
                </a:lnTo>
                <a:lnTo>
                  <a:pt x="428188" y="566980"/>
                </a:lnTo>
                <a:lnTo>
                  <a:pt x="19337" y="558191"/>
                </a:lnTo>
                <a:lnTo>
                  <a:pt x="19270" y="556520"/>
                </a:lnTo>
                <a:close/>
              </a:path>
              <a:path w="1709420" h="779780">
                <a:moveTo>
                  <a:pt x="1590481" y="340849"/>
                </a:moveTo>
                <a:lnTo>
                  <a:pt x="1633800" y="361760"/>
                </a:lnTo>
                <a:lnTo>
                  <a:pt x="1668709" y="396406"/>
                </a:lnTo>
                <a:lnTo>
                  <a:pt x="1699071" y="437970"/>
                </a:lnTo>
                <a:lnTo>
                  <a:pt x="1708914" y="455904"/>
                </a:lnTo>
                <a:lnTo>
                  <a:pt x="1708731" y="468059"/>
                </a:lnTo>
                <a:lnTo>
                  <a:pt x="1626423" y="488259"/>
                </a:lnTo>
                <a:lnTo>
                  <a:pt x="1574918" y="490738"/>
                </a:lnTo>
                <a:lnTo>
                  <a:pt x="1523290" y="492360"/>
                </a:lnTo>
                <a:lnTo>
                  <a:pt x="1471709" y="496373"/>
                </a:lnTo>
                <a:lnTo>
                  <a:pt x="1419206" y="502786"/>
                </a:lnTo>
                <a:lnTo>
                  <a:pt x="1366487" y="508692"/>
                </a:lnTo>
                <a:lnTo>
                  <a:pt x="1313713" y="513117"/>
                </a:lnTo>
                <a:lnTo>
                  <a:pt x="1261043" y="515090"/>
                </a:lnTo>
                <a:lnTo>
                  <a:pt x="1208636" y="513636"/>
                </a:lnTo>
                <a:lnTo>
                  <a:pt x="1158821" y="511469"/>
                </a:lnTo>
                <a:lnTo>
                  <a:pt x="11285" y="486801"/>
                </a:lnTo>
                <a:lnTo>
                  <a:pt x="5961" y="472406"/>
                </a:lnTo>
                <a:lnTo>
                  <a:pt x="1291" y="455961"/>
                </a:lnTo>
                <a:lnTo>
                  <a:pt x="0" y="431737"/>
                </a:lnTo>
                <a:lnTo>
                  <a:pt x="6268" y="413438"/>
                </a:lnTo>
                <a:lnTo>
                  <a:pt x="18995" y="399290"/>
                </a:lnTo>
                <a:lnTo>
                  <a:pt x="37081" y="387520"/>
                </a:lnTo>
                <a:lnTo>
                  <a:pt x="38136" y="386936"/>
                </a:lnTo>
                <a:lnTo>
                  <a:pt x="434457" y="395455"/>
                </a:lnTo>
                <a:lnTo>
                  <a:pt x="594408" y="385993"/>
                </a:lnTo>
                <a:lnTo>
                  <a:pt x="1327845" y="353151"/>
                </a:lnTo>
                <a:lnTo>
                  <a:pt x="1435293" y="346660"/>
                </a:lnTo>
                <a:lnTo>
                  <a:pt x="1488983" y="342691"/>
                </a:lnTo>
                <a:lnTo>
                  <a:pt x="1500558" y="342186"/>
                </a:lnTo>
                <a:lnTo>
                  <a:pt x="1512152" y="342165"/>
                </a:lnTo>
                <a:lnTo>
                  <a:pt x="1523637" y="341857"/>
                </a:lnTo>
                <a:lnTo>
                  <a:pt x="1534890" y="340491"/>
                </a:lnTo>
                <a:lnTo>
                  <a:pt x="1590481" y="340849"/>
                </a:lnTo>
                <a:close/>
              </a:path>
              <a:path w="1709420" h="779780">
                <a:moveTo>
                  <a:pt x="650634" y="0"/>
                </a:moveTo>
                <a:lnTo>
                  <a:pt x="683925" y="48329"/>
                </a:lnTo>
                <a:lnTo>
                  <a:pt x="698576" y="91586"/>
                </a:lnTo>
                <a:lnTo>
                  <a:pt x="701516" y="137476"/>
                </a:lnTo>
                <a:lnTo>
                  <a:pt x="687544" y="183105"/>
                </a:lnTo>
                <a:lnTo>
                  <a:pt x="651460" y="225577"/>
                </a:lnTo>
                <a:lnTo>
                  <a:pt x="571714" y="291138"/>
                </a:lnTo>
                <a:lnTo>
                  <a:pt x="530921" y="322703"/>
                </a:lnTo>
                <a:lnTo>
                  <a:pt x="488533" y="352299"/>
                </a:lnTo>
                <a:lnTo>
                  <a:pt x="475168" y="360238"/>
                </a:lnTo>
                <a:lnTo>
                  <a:pt x="461208" y="368692"/>
                </a:lnTo>
                <a:lnTo>
                  <a:pt x="447392" y="379737"/>
                </a:lnTo>
                <a:lnTo>
                  <a:pt x="434457" y="395455"/>
                </a:lnTo>
                <a:lnTo>
                  <a:pt x="38136" y="386936"/>
                </a:lnTo>
                <a:lnTo>
                  <a:pt x="112060" y="345591"/>
                </a:lnTo>
                <a:lnTo>
                  <a:pt x="264694" y="258062"/>
                </a:lnTo>
                <a:lnTo>
                  <a:pt x="349217" y="208184"/>
                </a:lnTo>
                <a:lnTo>
                  <a:pt x="391158" y="182723"/>
                </a:lnTo>
                <a:lnTo>
                  <a:pt x="432823" y="156813"/>
                </a:lnTo>
                <a:lnTo>
                  <a:pt x="474167" y="130380"/>
                </a:lnTo>
                <a:lnTo>
                  <a:pt x="515144" y="103350"/>
                </a:lnTo>
                <a:lnTo>
                  <a:pt x="547559" y="82366"/>
                </a:lnTo>
                <a:lnTo>
                  <a:pt x="579645" y="60835"/>
                </a:lnTo>
                <a:lnTo>
                  <a:pt x="609680" y="36698"/>
                </a:lnTo>
                <a:lnTo>
                  <a:pt x="635943" y="7899"/>
                </a:lnTo>
                <a:lnTo>
                  <a:pt x="643560" y="903"/>
                </a:lnTo>
                <a:lnTo>
                  <a:pt x="650634" y="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2521" y="1440077"/>
            <a:ext cx="23876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90" dirty="0">
                <a:latin typeface="Arial"/>
                <a:cs typeface="Arial"/>
              </a:rPr>
              <a:t>9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854" y="5323652"/>
            <a:ext cx="962977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0">
              <a:lnSpc>
                <a:spcPct val="106600"/>
              </a:lnSpc>
              <a:buAutoNum type="arabicPeriod" startAt="9"/>
              <a:tabLst>
                <a:tab pos="254000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Review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Evaluation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view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full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submitted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employee.</a:t>
            </a:r>
            <a:r>
              <a:rPr sz="1700" spc="31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navigate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tab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review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comments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provided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by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employee.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also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able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view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and </a:t>
            </a:r>
            <a:r>
              <a:rPr sz="1700" spc="-55" dirty="0">
                <a:latin typeface="Gill Sans MT"/>
                <a:cs typeface="Gill Sans MT"/>
              </a:rPr>
              <a:t>comments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by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navigate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through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Manager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Evaluation.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Font typeface="Gill Sans MT"/>
              <a:buAutoNum type="arabicPeriod" startAt="9"/>
            </a:pPr>
            <a:endParaRPr sz="1600">
              <a:latin typeface="Gill Sans MT"/>
              <a:cs typeface="Gill Sans MT"/>
            </a:endParaRPr>
          </a:p>
          <a:p>
            <a:pPr marL="331470" indent="-318770">
              <a:lnSpc>
                <a:spcPct val="100000"/>
              </a:lnSpc>
              <a:buAutoNum type="arabicPeriod" startAt="9"/>
              <a:tabLst>
                <a:tab pos="331470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 </a:t>
            </a:r>
            <a:r>
              <a:rPr sz="1700" spc="-40" dirty="0">
                <a:latin typeface="Gill Sans MT"/>
                <a:cs typeface="Gill Sans MT"/>
              </a:rPr>
              <a:t>Complete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Manager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Evaluation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 </a:t>
            </a:r>
            <a:r>
              <a:rPr sz="1700" dirty="0">
                <a:latin typeface="Gill Sans MT"/>
                <a:cs typeface="Gill Sans MT"/>
              </a:rPr>
              <a:t>begin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employee.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119746"/>
            <a:ext cx="753745" cy="756920"/>
          </a:xfrm>
          <a:custGeom>
            <a:avLst/>
            <a:gdLst/>
            <a:ahLst/>
            <a:cxnLst/>
            <a:rect l="l" t="t" r="r" b="b"/>
            <a:pathLst>
              <a:path w="753745" h="756919">
                <a:moveTo>
                  <a:pt x="0" y="180690"/>
                </a:moveTo>
                <a:lnTo>
                  <a:pt x="0" y="25682"/>
                </a:lnTo>
                <a:lnTo>
                  <a:pt x="67311" y="17363"/>
                </a:lnTo>
                <a:lnTo>
                  <a:pt x="116418" y="12441"/>
                </a:lnTo>
                <a:lnTo>
                  <a:pt x="165558" y="8382"/>
                </a:lnTo>
                <a:lnTo>
                  <a:pt x="214728" y="5156"/>
                </a:lnTo>
                <a:lnTo>
                  <a:pt x="263930" y="2734"/>
                </a:lnTo>
                <a:lnTo>
                  <a:pt x="313160" y="1087"/>
                </a:lnTo>
                <a:lnTo>
                  <a:pt x="362418" y="185"/>
                </a:lnTo>
                <a:lnTo>
                  <a:pt x="411703" y="0"/>
                </a:lnTo>
                <a:lnTo>
                  <a:pt x="461014" y="500"/>
                </a:lnTo>
                <a:lnTo>
                  <a:pt x="510350" y="1659"/>
                </a:lnTo>
                <a:lnTo>
                  <a:pt x="559709" y="3445"/>
                </a:lnTo>
                <a:lnTo>
                  <a:pt x="609091" y="5830"/>
                </a:lnTo>
                <a:lnTo>
                  <a:pt x="626571" y="7693"/>
                </a:lnTo>
                <a:lnTo>
                  <a:pt x="19589" y="173322"/>
                </a:lnTo>
                <a:lnTo>
                  <a:pt x="251" y="180617"/>
                </a:lnTo>
                <a:lnTo>
                  <a:pt x="0" y="180690"/>
                </a:lnTo>
                <a:close/>
              </a:path>
              <a:path w="753745" h="756919">
                <a:moveTo>
                  <a:pt x="0" y="438945"/>
                </a:moveTo>
                <a:lnTo>
                  <a:pt x="0" y="267863"/>
                </a:lnTo>
                <a:lnTo>
                  <a:pt x="36157" y="254465"/>
                </a:lnTo>
                <a:lnTo>
                  <a:pt x="133152" y="221524"/>
                </a:lnTo>
                <a:lnTo>
                  <a:pt x="282483" y="165890"/>
                </a:lnTo>
                <a:lnTo>
                  <a:pt x="282803" y="161871"/>
                </a:lnTo>
                <a:lnTo>
                  <a:pt x="281551" y="158437"/>
                </a:lnTo>
                <a:lnTo>
                  <a:pt x="278728" y="155590"/>
                </a:lnTo>
                <a:lnTo>
                  <a:pt x="128266" y="162960"/>
                </a:lnTo>
                <a:lnTo>
                  <a:pt x="58559" y="167382"/>
                </a:lnTo>
                <a:lnTo>
                  <a:pt x="39035" y="169345"/>
                </a:lnTo>
                <a:lnTo>
                  <a:pt x="19589" y="173322"/>
                </a:lnTo>
                <a:lnTo>
                  <a:pt x="626571" y="7693"/>
                </a:lnTo>
                <a:lnTo>
                  <a:pt x="645197" y="9679"/>
                </a:lnTo>
                <a:lnTo>
                  <a:pt x="675851" y="20310"/>
                </a:lnTo>
                <a:lnTo>
                  <a:pt x="698786" y="42336"/>
                </a:lnTo>
                <a:lnTo>
                  <a:pt x="304279" y="150033"/>
                </a:lnTo>
                <a:lnTo>
                  <a:pt x="303600" y="151005"/>
                </a:lnTo>
                <a:lnTo>
                  <a:pt x="302761" y="151391"/>
                </a:lnTo>
                <a:lnTo>
                  <a:pt x="302002" y="152070"/>
                </a:lnTo>
                <a:lnTo>
                  <a:pt x="302335" y="152137"/>
                </a:lnTo>
                <a:lnTo>
                  <a:pt x="302521" y="152243"/>
                </a:lnTo>
                <a:lnTo>
                  <a:pt x="699339" y="43962"/>
                </a:lnTo>
                <a:lnTo>
                  <a:pt x="711735" y="80374"/>
                </a:lnTo>
                <a:lnTo>
                  <a:pt x="716657" y="93546"/>
                </a:lnTo>
                <a:lnTo>
                  <a:pt x="725596" y="106949"/>
                </a:lnTo>
                <a:lnTo>
                  <a:pt x="735953" y="120791"/>
                </a:lnTo>
                <a:lnTo>
                  <a:pt x="745129" y="135279"/>
                </a:lnTo>
                <a:lnTo>
                  <a:pt x="753245" y="158140"/>
                </a:lnTo>
                <a:lnTo>
                  <a:pt x="752431" y="177465"/>
                </a:lnTo>
                <a:lnTo>
                  <a:pt x="744244" y="194644"/>
                </a:lnTo>
                <a:lnTo>
                  <a:pt x="730243" y="211065"/>
                </a:lnTo>
                <a:lnTo>
                  <a:pt x="729398" y="211925"/>
                </a:lnTo>
                <a:lnTo>
                  <a:pt x="346968" y="316279"/>
                </a:lnTo>
                <a:lnTo>
                  <a:pt x="196286" y="370766"/>
                </a:lnTo>
                <a:lnTo>
                  <a:pt x="0" y="438945"/>
                </a:lnTo>
                <a:close/>
              </a:path>
              <a:path w="753745" h="756919">
                <a:moveTo>
                  <a:pt x="699339" y="43962"/>
                </a:moveTo>
                <a:lnTo>
                  <a:pt x="302668" y="152203"/>
                </a:lnTo>
                <a:lnTo>
                  <a:pt x="303893" y="150925"/>
                </a:lnTo>
                <a:lnTo>
                  <a:pt x="304279" y="150033"/>
                </a:lnTo>
                <a:lnTo>
                  <a:pt x="698800" y="42379"/>
                </a:lnTo>
                <a:lnTo>
                  <a:pt x="699339" y="43962"/>
                </a:lnTo>
                <a:close/>
              </a:path>
              <a:path w="753745" h="756919">
                <a:moveTo>
                  <a:pt x="251965" y="756838"/>
                </a:moveTo>
                <a:lnTo>
                  <a:pt x="206322" y="719950"/>
                </a:lnTo>
                <a:lnTo>
                  <a:pt x="179992" y="682633"/>
                </a:lnTo>
                <a:lnTo>
                  <a:pt x="164144" y="639466"/>
                </a:lnTo>
                <a:lnTo>
                  <a:pt x="164587" y="591748"/>
                </a:lnTo>
                <a:lnTo>
                  <a:pt x="187127" y="540779"/>
                </a:lnTo>
                <a:lnTo>
                  <a:pt x="244977" y="455274"/>
                </a:lnTo>
                <a:lnTo>
                  <a:pt x="275129" y="413426"/>
                </a:lnTo>
                <a:lnTo>
                  <a:pt x="307370" y="373013"/>
                </a:lnTo>
                <a:lnTo>
                  <a:pt x="317931" y="361606"/>
                </a:lnTo>
                <a:lnTo>
                  <a:pt x="328917" y="349537"/>
                </a:lnTo>
                <a:lnTo>
                  <a:pt x="339028" y="335023"/>
                </a:lnTo>
                <a:lnTo>
                  <a:pt x="346968" y="316279"/>
                </a:lnTo>
                <a:lnTo>
                  <a:pt x="729398" y="211925"/>
                </a:lnTo>
                <a:lnTo>
                  <a:pt x="670255" y="272556"/>
                </a:lnTo>
                <a:lnTo>
                  <a:pt x="548753" y="399819"/>
                </a:lnTo>
                <a:lnTo>
                  <a:pt x="481870" y="471642"/>
                </a:lnTo>
                <a:lnTo>
                  <a:pt x="448884" y="507964"/>
                </a:lnTo>
                <a:lnTo>
                  <a:pt x="416290" y="544637"/>
                </a:lnTo>
                <a:lnTo>
                  <a:pt x="384153" y="581721"/>
                </a:lnTo>
                <a:lnTo>
                  <a:pt x="352536" y="619273"/>
                </a:lnTo>
                <a:lnTo>
                  <a:pt x="327412" y="648596"/>
                </a:lnTo>
                <a:lnTo>
                  <a:pt x="302760" y="678351"/>
                </a:lnTo>
                <a:lnTo>
                  <a:pt x="280814" y="710022"/>
                </a:lnTo>
                <a:lnTo>
                  <a:pt x="263809" y="745093"/>
                </a:lnTo>
                <a:lnTo>
                  <a:pt x="258491" y="753964"/>
                </a:lnTo>
                <a:lnTo>
                  <a:pt x="251965" y="756838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20640000">
            <a:off x="180843" y="2034233"/>
            <a:ext cx="555524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sz="3250" spc="-350" dirty="0">
                <a:latin typeface="Arial"/>
                <a:cs typeface="Arial"/>
              </a:rPr>
              <a:t>10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49" y="510946"/>
            <a:ext cx="9277348" cy="4267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752" y="19127"/>
            <a:ext cx="555752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5" dirty="0"/>
              <a:t> </a:t>
            </a:r>
            <a:r>
              <a:rPr sz="3250" spc="-160" dirty="0"/>
              <a:t>EVALUATE</a:t>
            </a:r>
            <a:r>
              <a:rPr sz="3250" spc="-175" dirty="0"/>
              <a:t> </a:t>
            </a:r>
            <a:r>
              <a:rPr sz="3250" spc="-120" dirty="0"/>
              <a:t>GOALS</a:t>
            </a:r>
            <a:endParaRPr sz="3250"/>
          </a:p>
        </p:txBody>
      </p:sp>
      <p:grpSp>
        <p:nvGrpSpPr>
          <p:cNvPr id="4" name="object 4"/>
          <p:cNvGrpSpPr/>
          <p:nvPr/>
        </p:nvGrpSpPr>
        <p:grpSpPr>
          <a:xfrm>
            <a:off x="23807" y="1276533"/>
            <a:ext cx="9256395" cy="2825750"/>
            <a:chOff x="23807" y="1276533"/>
            <a:chExt cx="9256395" cy="28257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5324" y="1787302"/>
              <a:ext cx="2314574" cy="23145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807" y="1276533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80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80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80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80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80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15348" y="1212137"/>
            <a:ext cx="29083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805" dirty="0">
                <a:latin typeface="Arial"/>
                <a:cs typeface="Arial"/>
              </a:rPr>
              <a:t>11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3361" y="2102304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84988" y="2037910"/>
            <a:ext cx="35052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570" dirty="0">
                <a:latin typeface="Arial"/>
                <a:cs typeface="Arial"/>
              </a:rPr>
              <a:t>12</a:t>
            </a:r>
            <a:endParaRPr sz="3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3247" y="539877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96243" y="475482"/>
            <a:ext cx="36766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500" dirty="0">
                <a:latin typeface="Arial"/>
                <a:cs typeface="Arial"/>
              </a:rPr>
              <a:t>13</a:t>
            </a:r>
            <a:endParaRPr sz="32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5773" y="1463514"/>
            <a:ext cx="3314699" cy="33146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43991" y="2797017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100" dirty="0">
                <a:latin typeface="Gill Sans MT"/>
                <a:cs typeface="Gill Sans MT"/>
              </a:rPr>
              <a:t>2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Partially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3991" y="2324048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340" dirty="0">
                <a:latin typeface="Gill Sans MT"/>
                <a:cs typeface="Gill Sans MT"/>
              </a:rPr>
              <a:t>1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5" dirty="0">
                <a:latin typeface="Gill Sans MT"/>
                <a:cs typeface="Gill Sans MT"/>
              </a:rPr>
              <a:t>Not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43991" y="3272073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70" dirty="0">
                <a:latin typeface="Gill Sans MT"/>
                <a:cs typeface="Gill Sans MT"/>
              </a:rPr>
              <a:t>3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43991" y="3664136"/>
            <a:ext cx="1639570" cy="916940"/>
            <a:chOff x="7943991" y="3664136"/>
            <a:chExt cx="1639570" cy="916940"/>
          </a:xfrm>
        </p:grpSpPr>
        <p:sp>
          <p:nvSpPr>
            <p:cNvPr id="17" name="object 17"/>
            <p:cNvSpPr/>
            <p:nvPr/>
          </p:nvSpPr>
          <p:spPr>
            <a:xfrm>
              <a:off x="7981932" y="3664136"/>
              <a:ext cx="1421130" cy="83185"/>
            </a:xfrm>
            <a:custGeom>
              <a:avLst/>
              <a:gdLst/>
              <a:ahLst/>
              <a:cxnLst/>
              <a:rect l="l" t="t" r="r" b="b"/>
              <a:pathLst>
                <a:path w="1421129" h="83185">
                  <a:moveTo>
                    <a:pt x="0" y="82992"/>
                  </a:moveTo>
                  <a:lnTo>
                    <a:pt x="1420891" y="82992"/>
                  </a:lnTo>
                  <a:lnTo>
                    <a:pt x="1420891" y="0"/>
                  </a:lnTo>
                  <a:lnTo>
                    <a:pt x="0" y="0"/>
                  </a:lnTo>
                  <a:lnTo>
                    <a:pt x="0" y="82992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43991" y="3747129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43989" y="4180090"/>
              <a:ext cx="1421130" cy="401320"/>
            </a:xfrm>
            <a:custGeom>
              <a:avLst/>
              <a:gdLst/>
              <a:ahLst/>
              <a:cxnLst/>
              <a:rect l="l" t="t" r="r" b="b"/>
              <a:pathLst>
                <a:path w="1421129" h="401320">
                  <a:moveTo>
                    <a:pt x="1420888" y="364756"/>
                  </a:moveTo>
                  <a:lnTo>
                    <a:pt x="0" y="364756"/>
                  </a:lnTo>
                  <a:lnTo>
                    <a:pt x="0" y="400773"/>
                  </a:lnTo>
                  <a:lnTo>
                    <a:pt x="1420888" y="400773"/>
                  </a:lnTo>
                  <a:lnTo>
                    <a:pt x="1420888" y="364756"/>
                  </a:lnTo>
                  <a:close/>
                </a:path>
                <a:path w="1421129" h="401320">
                  <a:moveTo>
                    <a:pt x="1420888" y="0"/>
                  </a:moveTo>
                  <a:lnTo>
                    <a:pt x="0" y="0"/>
                  </a:lnTo>
                  <a:lnTo>
                    <a:pt x="0" y="42100"/>
                  </a:lnTo>
                  <a:lnTo>
                    <a:pt x="1420888" y="42100"/>
                  </a:lnTo>
                  <a:lnTo>
                    <a:pt x="1420888" y="0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3991" y="4222185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9404" y="3744945"/>
            <a:ext cx="9608820" cy="3829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97825" indent="-124460">
              <a:lnSpc>
                <a:spcPct val="100000"/>
              </a:lnSpc>
              <a:spcBef>
                <a:spcPts val="110"/>
              </a:spcBef>
              <a:buAutoNum type="arabicPlain" startAt="4"/>
              <a:tabLst>
                <a:tab pos="7997825" algn="l"/>
              </a:tabLst>
            </a:pP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Superior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Font typeface="Gill Sans MT"/>
              <a:buAutoNum type="arabicPlain" startAt="4"/>
            </a:pPr>
            <a:endParaRPr sz="1300">
              <a:latin typeface="Gill Sans MT"/>
              <a:cs typeface="Gill Sans MT"/>
            </a:endParaRPr>
          </a:p>
          <a:p>
            <a:pPr marL="7991475" indent="-118110">
              <a:lnSpc>
                <a:spcPct val="100000"/>
              </a:lnSpc>
              <a:buAutoNum type="arabicPlain" startAt="4"/>
              <a:tabLst>
                <a:tab pos="7991475" algn="l"/>
              </a:tabLst>
            </a:pP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Exemplary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300">
              <a:latin typeface="Gill Sans MT"/>
              <a:cs typeface="Gill Sans MT"/>
            </a:endParaRPr>
          </a:p>
          <a:p>
            <a:pPr marR="12065" algn="ctr">
              <a:lnSpc>
                <a:spcPct val="100000"/>
              </a:lnSpc>
            </a:pPr>
            <a:r>
              <a:rPr sz="1700" spc="-45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provide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goal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5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point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scale.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600">
              <a:latin typeface="Gill Sans MT"/>
              <a:cs typeface="Gill Sans MT"/>
            </a:endParaRPr>
          </a:p>
          <a:p>
            <a:pPr marL="265430" indent="-260350">
              <a:lnSpc>
                <a:spcPct val="100000"/>
              </a:lnSpc>
              <a:buSzPct val="94117"/>
              <a:buAutoNum type="arabicPeriod" startAt="11"/>
              <a:tabLst>
                <a:tab pos="265430" algn="l"/>
              </a:tabLst>
            </a:pPr>
            <a:r>
              <a:rPr sz="1700" spc="-40" dirty="0">
                <a:latin typeface="Gill Sans MT"/>
                <a:cs typeface="Gill Sans MT"/>
              </a:rPr>
              <a:t>For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ease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tab,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Expand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provide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full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view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item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tab.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Font typeface="Gill Sans MT"/>
              <a:buAutoNum type="arabicPeriod" startAt="11"/>
            </a:pPr>
            <a:endParaRPr sz="1600">
              <a:latin typeface="Gill Sans MT"/>
              <a:cs typeface="Gill Sans MT"/>
            </a:endParaRPr>
          </a:p>
          <a:p>
            <a:pPr marL="12700" marR="5080" indent="290830">
              <a:lnSpc>
                <a:spcPct val="109500"/>
              </a:lnSpc>
              <a:buSzPct val="94117"/>
              <a:buAutoNum type="arabicPeriod" startAt="11"/>
              <a:tabLst>
                <a:tab pos="303530" algn="l"/>
              </a:tabLst>
            </a:pPr>
            <a:r>
              <a:rPr sz="1700" dirty="0">
                <a:latin typeface="Gill Sans MT"/>
                <a:cs typeface="Gill Sans MT"/>
              </a:rPr>
              <a:t>Select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goal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listed.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For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other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14" dirty="0">
                <a:latin typeface="Gill Sans MT"/>
                <a:cs typeface="Gill Sans MT"/>
              </a:rPr>
              <a:t>"3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-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Successful"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should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add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comments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 </a:t>
            </a:r>
            <a:r>
              <a:rPr sz="1700" spc="-20" dirty="0">
                <a:latin typeface="Gill Sans MT"/>
                <a:cs typeface="Gill Sans MT"/>
              </a:rPr>
              <a:t>explain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why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selected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rating.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You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formatting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functions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would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10" dirty="0">
                <a:latin typeface="Gill Sans MT"/>
                <a:cs typeface="Gill Sans MT"/>
              </a:rPr>
              <a:t>Word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(lists, </a:t>
            </a:r>
            <a:r>
              <a:rPr sz="1700" spc="-25" dirty="0">
                <a:latin typeface="Gill Sans MT"/>
                <a:cs typeface="Gill Sans MT"/>
              </a:rPr>
              <a:t>bold,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italics,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etc).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80"/>
              </a:spcBef>
              <a:buFont typeface="Gill Sans MT"/>
              <a:buAutoNum type="arabicPeriod" startAt="11"/>
            </a:pPr>
            <a:endParaRPr sz="1600">
              <a:latin typeface="Gill Sans MT"/>
              <a:cs typeface="Gill Sans MT"/>
            </a:endParaRPr>
          </a:p>
          <a:p>
            <a:pPr marL="12700" marR="786130" indent="-12700">
              <a:lnSpc>
                <a:spcPct val="109500"/>
              </a:lnSpc>
              <a:buSzPct val="94117"/>
              <a:buAutoNum type="arabicPeriod" startAt="11"/>
              <a:tabLst>
                <a:tab pos="260350" algn="l"/>
              </a:tabLst>
            </a:pPr>
            <a:r>
              <a:rPr sz="1700" spc="-30" dirty="0">
                <a:latin typeface="Gill Sans MT"/>
                <a:cs typeface="Gill Sans MT"/>
              </a:rPr>
              <a:t>	Click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often!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made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leave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system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5" dirty="0">
                <a:latin typeface="Gill Sans MT"/>
                <a:cs typeface="Gill Sans MT"/>
              </a:rPr>
              <a:t>(or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logs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out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automatically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due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 </a:t>
            </a:r>
            <a:r>
              <a:rPr sz="1700" spc="-30" dirty="0">
                <a:latin typeface="Gill Sans MT"/>
                <a:cs typeface="Gill Sans MT"/>
              </a:rPr>
              <a:t>inactivity),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lose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anything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not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saved.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5204"/>
            <a:ext cx="9726295" cy="4600575"/>
            <a:chOff x="0" y="585204"/>
            <a:chExt cx="9726295" cy="4600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549" y="585204"/>
              <a:ext cx="9391649" cy="4600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912045"/>
              <a:ext cx="2247265" cy="1859280"/>
            </a:xfrm>
            <a:custGeom>
              <a:avLst/>
              <a:gdLst/>
              <a:ahLst/>
              <a:cxnLst/>
              <a:rect l="l" t="t" r="r" b="b"/>
              <a:pathLst>
                <a:path w="2247265" h="1859279">
                  <a:moveTo>
                    <a:pt x="1563560" y="1427441"/>
                  </a:moveTo>
                  <a:lnTo>
                    <a:pt x="1562265" y="1403223"/>
                  </a:lnTo>
                  <a:lnTo>
                    <a:pt x="1557591" y="1386776"/>
                  </a:lnTo>
                  <a:lnTo>
                    <a:pt x="1552270" y="1372387"/>
                  </a:lnTo>
                  <a:lnTo>
                    <a:pt x="1551584" y="1370507"/>
                  </a:lnTo>
                  <a:lnTo>
                    <a:pt x="1546821" y="1355128"/>
                  </a:lnTo>
                  <a:lnTo>
                    <a:pt x="1545831" y="1341094"/>
                  </a:lnTo>
                  <a:lnTo>
                    <a:pt x="1544294" y="1302664"/>
                  </a:lnTo>
                  <a:lnTo>
                    <a:pt x="1133055" y="1293825"/>
                  </a:lnTo>
                  <a:lnTo>
                    <a:pt x="1132903" y="1293672"/>
                  </a:lnTo>
                  <a:lnTo>
                    <a:pt x="1132611" y="1293507"/>
                  </a:lnTo>
                  <a:lnTo>
                    <a:pt x="1133525" y="1293075"/>
                  </a:lnTo>
                  <a:lnTo>
                    <a:pt x="1134440" y="1292936"/>
                  </a:lnTo>
                  <a:lnTo>
                    <a:pt x="1135367" y="1292199"/>
                  </a:lnTo>
                  <a:lnTo>
                    <a:pt x="1134745" y="1292948"/>
                  </a:lnTo>
                  <a:lnTo>
                    <a:pt x="1133208" y="1293825"/>
                  </a:lnTo>
                  <a:lnTo>
                    <a:pt x="1544294" y="1302664"/>
                  </a:lnTo>
                  <a:lnTo>
                    <a:pt x="1544218" y="1300988"/>
                  </a:lnTo>
                  <a:lnTo>
                    <a:pt x="1528483" y="1273314"/>
                  </a:lnTo>
                  <a:lnTo>
                    <a:pt x="1502105" y="1254417"/>
                  </a:lnTo>
                  <a:lnTo>
                    <a:pt x="1484807" y="1247228"/>
                  </a:lnTo>
                  <a:lnTo>
                    <a:pt x="1468577" y="1240472"/>
                  </a:lnTo>
                  <a:lnTo>
                    <a:pt x="1421904" y="1224165"/>
                  </a:lnTo>
                  <a:lnTo>
                    <a:pt x="1375092" y="1208443"/>
                  </a:lnTo>
                  <a:lnTo>
                    <a:pt x="1328115" y="1193317"/>
                  </a:lnTo>
                  <a:lnTo>
                    <a:pt x="1280972" y="1178839"/>
                  </a:lnTo>
                  <a:lnTo>
                    <a:pt x="1233665" y="1165021"/>
                  </a:lnTo>
                  <a:lnTo>
                    <a:pt x="1186180" y="1151902"/>
                  </a:lnTo>
                  <a:lnTo>
                    <a:pt x="1138504" y="1139507"/>
                  </a:lnTo>
                  <a:lnTo>
                    <a:pt x="1090637" y="1127861"/>
                  </a:lnTo>
                  <a:lnTo>
                    <a:pt x="1042581" y="1116990"/>
                  </a:lnTo>
                  <a:lnTo>
                    <a:pt x="994308" y="1106932"/>
                  </a:lnTo>
                  <a:lnTo>
                    <a:pt x="945819" y="1097711"/>
                  </a:lnTo>
                  <a:lnTo>
                    <a:pt x="897115" y="1089355"/>
                  </a:lnTo>
                  <a:lnTo>
                    <a:pt x="848182" y="1081887"/>
                  </a:lnTo>
                  <a:lnTo>
                    <a:pt x="801484" y="1079906"/>
                  </a:lnTo>
                  <a:lnTo>
                    <a:pt x="773963" y="1091793"/>
                  </a:lnTo>
                  <a:lnTo>
                    <a:pt x="763549" y="1119809"/>
                  </a:lnTo>
                  <a:lnTo>
                    <a:pt x="768172" y="1166228"/>
                  </a:lnTo>
                  <a:lnTo>
                    <a:pt x="769835" y="1173162"/>
                  </a:lnTo>
                  <a:lnTo>
                    <a:pt x="771804" y="1180045"/>
                  </a:lnTo>
                  <a:lnTo>
                    <a:pt x="773849" y="1186929"/>
                  </a:lnTo>
                  <a:lnTo>
                    <a:pt x="775779" y="1193863"/>
                  </a:lnTo>
                  <a:lnTo>
                    <a:pt x="784250" y="1214183"/>
                  </a:lnTo>
                  <a:lnTo>
                    <a:pt x="797547" y="1228026"/>
                  </a:lnTo>
                  <a:lnTo>
                    <a:pt x="814819" y="1235125"/>
                  </a:lnTo>
                  <a:lnTo>
                    <a:pt x="835164" y="1235202"/>
                  </a:lnTo>
                  <a:lnTo>
                    <a:pt x="855789" y="1233703"/>
                  </a:lnTo>
                  <a:lnTo>
                    <a:pt x="875563" y="1235405"/>
                  </a:lnTo>
                  <a:lnTo>
                    <a:pt x="962926" y="1254620"/>
                  </a:lnTo>
                  <a:lnTo>
                    <a:pt x="1109294" y="1290281"/>
                  </a:lnTo>
                  <a:lnTo>
                    <a:pt x="1111415" y="1297457"/>
                  </a:lnTo>
                  <a:lnTo>
                    <a:pt x="1109967" y="1301216"/>
                  </a:lnTo>
                  <a:lnTo>
                    <a:pt x="950988" y="1312164"/>
                  </a:lnTo>
                  <a:lnTo>
                    <a:pt x="848626" y="1316215"/>
                  </a:lnTo>
                  <a:lnTo>
                    <a:pt x="799350" y="1319517"/>
                  </a:lnTo>
                  <a:lnTo>
                    <a:pt x="750125" y="1323797"/>
                  </a:lnTo>
                  <a:lnTo>
                    <a:pt x="602513" y="1338478"/>
                  </a:lnTo>
                  <a:lnTo>
                    <a:pt x="553237" y="1342682"/>
                  </a:lnTo>
                  <a:lnTo>
                    <a:pt x="503859" y="1345895"/>
                  </a:lnTo>
                  <a:lnTo>
                    <a:pt x="454380" y="1347698"/>
                  </a:lnTo>
                  <a:lnTo>
                    <a:pt x="404736" y="1347711"/>
                  </a:lnTo>
                  <a:lnTo>
                    <a:pt x="354926" y="1345552"/>
                  </a:lnTo>
                  <a:lnTo>
                    <a:pt x="302514" y="1344091"/>
                  </a:lnTo>
                  <a:lnTo>
                    <a:pt x="249847" y="1346060"/>
                  </a:lnTo>
                  <a:lnTo>
                    <a:pt x="197065" y="1350492"/>
                  </a:lnTo>
                  <a:lnTo>
                    <a:pt x="144348" y="1356398"/>
                  </a:lnTo>
                  <a:lnTo>
                    <a:pt x="91846" y="1362811"/>
                  </a:lnTo>
                  <a:lnTo>
                    <a:pt x="40271" y="1366824"/>
                  </a:lnTo>
                  <a:lnTo>
                    <a:pt x="0" y="1368082"/>
                  </a:lnTo>
                  <a:lnTo>
                    <a:pt x="0" y="1518500"/>
                  </a:lnTo>
                  <a:lnTo>
                    <a:pt x="28663" y="1518691"/>
                  </a:lnTo>
                  <a:lnTo>
                    <a:pt x="39916" y="1517319"/>
                  </a:lnTo>
                  <a:lnTo>
                    <a:pt x="51409" y="1517015"/>
                  </a:lnTo>
                  <a:lnTo>
                    <a:pt x="63004" y="1517002"/>
                  </a:lnTo>
                  <a:lnTo>
                    <a:pt x="74574" y="1516494"/>
                  </a:lnTo>
                  <a:lnTo>
                    <a:pt x="128270" y="1512519"/>
                  </a:lnTo>
                  <a:lnTo>
                    <a:pt x="235712" y="1506029"/>
                  </a:lnTo>
                  <a:lnTo>
                    <a:pt x="969149" y="1473187"/>
                  </a:lnTo>
                  <a:lnTo>
                    <a:pt x="1129106" y="1463725"/>
                  </a:lnTo>
                  <a:lnTo>
                    <a:pt x="1116164" y="1479448"/>
                  </a:lnTo>
                  <a:lnTo>
                    <a:pt x="1102347" y="1490484"/>
                  </a:lnTo>
                  <a:lnTo>
                    <a:pt x="1088390" y="1498942"/>
                  </a:lnTo>
                  <a:lnTo>
                    <a:pt x="1075029" y="1506880"/>
                  </a:lnTo>
                  <a:lnTo>
                    <a:pt x="1032637" y="1536484"/>
                  </a:lnTo>
                  <a:lnTo>
                    <a:pt x="991844" y="1568043"/>
                  </a:lnTo>
                  <a:lnTo>
                    <a:pt x="912101" y="1633601"/>
                  </a:lnTo>
                  <a:lnTo>
                    <a:pt x="876020" y="1676082"/>
                  </a:lnTo>
                  <a:lnTo>
                    <a:pt x="862037" y="1721700"/>
                  </a:lnTo>
                  <a:lnTo>
                    <a:pt x="864984" y="1767598"/>
                  </a:lnTo>
                  <a:lnTo>
                    <a:pt x="879627" y="1810854"/>
                  </a:lnTo>
                  <a:lnTo>
                    <a:pt x="900798" y="1848586"/>
                  </a:lnTo>
                  <a:lnTo>
                    <a:pt x="906487" y="1855457"/>
                  </a:lnTo>
                  <a:lnTo>
                    <a:pt x="912926" y="1859178"/>
                  </a:lnTo>
                  <a:lnTo>
                    <a:pt x="920000" y="1858276"/>
                  </a:lnTo>
                  <a:lnTo>
                    <a:pt x="927620" y="1851279"/>
                  </a:lnTo>
                  <a:lnTo>
                    <a:pt x="953884" y="1822488"/>
                  </a:lnTo>
                  <a:lnTo>
                    <a:pt x="983907" y="1798345"/>
                  </a:lnTo>
                  <a:lnTo>
                    <a:pt x="1016000" y="1776818"/>
                  </a:lnTo>
                  <a:lnTo>
                    <a:pt x="1048410" y="1755838"/>
                  </a:lnTo>
                  <a:lnTo>
                    <a:pt x="1089393" y="1728800"/>
                  </a:lnTo>
                  <a:lnTo>
                    <a:pt x="1130731" y="1702371"/>
                  </a:lnTo>
                  <a:lnTo>
                    <a:pt x="1172400" y="1676463"/>
                  </a:lnTo>
                  <a:lnTo>
                    <a:pt x="1214335" y="1651000"/>
                  </a:lnTo>
                  <a:lnTo>
                    <a:pt x="1298867" y="1601114"/>
                  </a:lnTo>
                  <a:lnTo>
                    <a:pt x="1426565" y="1527797"/>
                  </a:lnTo>
                  <a:lnTo>
                    <a:pt x="1525422" y="1472247"/>
                  </a:lnTo>
                  <a:lnTo>
                    <a:pt x="1526476" y="1471663"/>
                  </a:lnTo>
                  <a:lnTo>
                    <a:pt x="1544561" y="1459890"/>
                  </a:lnTo>
                  <a:lnTo>
                    <a:pt x="1557286" y="1445742"/>
                  </a:lnTo>
                  <a:lnTo>
                    <a:pt x="1563560" y="1427441"/>
                  </a:lnTo>
                  <a:close/>
                </a:path>
                <a:path w="2247265" h="1859279">
                  <a:moveTo>
                    <a:pt x="2247214" y="347548"/>
                  </a:moveTo>
                  <a:lnTo>
                    <a:pt x="2245918" y="323316"/>
                  </a:lnTo>
                  <a:lnTo>
                    <a:pt x="2241245" y="306870"/>
                  </a:lnTo>
                  <a:lnTo>
                    <a:pt x="2235924" y="292481"/>
                  </a:lnTo>
                  <a:lnTo>
                    <a:pt x="2235238" y="290614"/>
                  </a:lnTo>
                  <a:lnTo>
                    <a:pt x="2230463" y="275221"/>
                  </a:lnTo>
                  <a:lnTo>
                    <a:pt x="2229485" y="261188"/>
                  </a:lnTo>
                  <a:lnTo>
                    <a:pt x="2227935" y="222758"/>
                  </a:lnTo>
                  <a:lnTo>
                    <a:pt x="1816709" y="213918"/>
                  </a:lnTo>
                  <a:lnTo>
                    <a:pt x="1816557" y="213766"/>
                  </a:lnTo>
                  <a:lnTo>
                    <a:pt x="1816265" y="213601"/>
                  </a:lnTo>
                  <a:lnTo>
                    <a:pt x="1817179" y="213169"/>
                  </a:lnTo>
                  <a:lnTo>
                    <a:pt x="1818093" y="213042"/>
                  </a:lnTo>
                  <a:lnTo>
                    <a:pt x="1819021" y="212305"/>
                  </a:lnTo>
                  <a:lnTo>
                    <a:pt x="1818398" y="213042"/>
                  </a:lnTo>
                  <a:lnTo>
                    <a:pt x="1816862" y="213918"/>
                  </a:lnTo>
                  <a:lnTo>
                    <a:pt x="2227935" y="222758"/>
                  </a:lnTo>
                  <a:lnTo>
                    <a:pt x="2227872" y="221094"/>
                  </a:lnTo>
                  <a:lnTo>
                    <a:pt x="2185759" y="174510"/>
                  </a:lnTo>
                  <a:lnTo>
                    <a:pt x="2105558" y="144272"/>
                  </a:lnTo>
                  <a:lnTo>
                    <a:pt x="2058733" y="128536"/>
                  </a:lnTo>
                  <a:lnTo>
                    <a:pt x="2011756" y="113423"/>
                  </a:lnTo>
                  <a:lnTo>
                    <a:pt x="1964626" y="98945"/>
                  </a:lnTo>
                  <a:lnTo>
                    <a:pt x="1917306" y="85128"/>
                  </a:lnTo>
                  <a:lnTo>
                    <a:pt x="1869821" y="72009"/>
                  </a:lnTo>
                  <a:lnTo>
                    <a:pt x="1822157" y="59613"/>
                  </a:lnTo>
                  <a:lnTo>
                    <a:pt x="1774291" y="47955"/>
                  </a:lnTo>
                  <a:lnTo>
                    <a:pt x="1726222" y="37096"/>
                  </a:lnTo>
                  <a:lnTo>
                    <a:pt x="1677962" y="27038"/>
                  </a:lnTo>
                  <a:lnTo>
                    <a:pt x="1629473" y="17805"/>
                  </a:lnTo>
                  <a:lnTo>
                    <a:pt x="1580769" y="9448"/>
                  </a:lnTo>
                  <a:lnTo>
                    <a:pt x="1531835" y="1981"/>
                  </a:lnTo>
                  <a:lnTo>
                    <a:pt x="1485125" y="0"/>
                  </a:lnTo>
                  <a:lnTo>
                    <a:pt x="1457617" y="11887"/>
                  </a:lnTo>
                  <a:lnTo>
                    <a:pt x="1447203" y="39916"/>
                  </a:lnTo>
                  <a:lnTo>
                    <a:pt x="1451813" y="86321"/>
                  </a:lnTo>
                  <a:lnTo>
                    <a:pt x="1453489" y="93256"/>
                  </a:lnTo>
                  <a:lnTo>
                    <a:pt x="1455445" y="100139"/>
                  </a:lnTo>
                  <a:lnTo>
                    <a:pt x="1457502" y="107022"/>
                  </a:lnTo>
                  <a:lnTo>
                    <a:pt x="1459420" y="113957"/>
                  </a:lnTo>
                  <a:lnTo>
                    <a:pt x="1467891" y="134277"/>
                  </a:lnTo>
                  <a:lnTo>
                    <a:pt x="1481201" y="148120"/>
                  </a:lnTo>
                  <a:lnTo>
                    <a:pt x="1498473" y="155219"/>
                  </a:lnTo>
                  <a:lnTo>
                    <a:pt x="1518818" y="155308"/>
                  </a:lnTo>
                  <a:lnTo>
                    <a:pt x="1539430" y="153797"/>
                  </a:lnTo>
                  <a:lnTo>
                    <a:pt x="1559204" y="155511"/>
                  </a:lnTo>
                  <a:lnTo>
                    <a:pt x="1646580" y="174726"/>
                  </a:lnTo>
                  <a:lnTo>
                    <a:pt x="1792947" y="210375"/>
                  </a:lnTo>
                  <a:lnTo>
                    <a:pt x="1795068" y="217551"/>
                  </a:lnTo>
                  <a:lnTo>
                    <a:pt x="1793621" y="221322"/>
                  </a:lnTo>
                  <a:lnTo>
                    <a:pt x="1634642" y="232257"/>
                  </a:lnTo>
                  <a:lnTo>
                    <a:pt x="1532280" y="236308"/>
                  </a:lnTo>
                  <a:lnTo>
                    <a:pt x="1482991" y="239610"/>
                  </a:lnTo>
                  <a:lnTo>
                    <a:pt x="1433766" y="243890"/>
                  </a:lnTo>
                  <a:lnTo>
                    <a:pt x="1286167" y="258584"/>
                  </a:lnTo>
                  <a:lnTo>
                    <a:pt x="1236878" y="262788"/>
                  </a:lnTo>
                  <a:lnTo>
                    <a:pt x="1187513" y="265988"/>
                  </a:lnTo>
                  <a:lnTo>
                    <a:pt x="1138021" y="267792"/>
                  </a:lnTo>
                  <a:lnTo>
                    <a:pt x="1088390" y="267817"/>
                  </a:lnTo>
                  <a:lnTo>
                    <a:pt x="1038567" y="265645"/>
                  </a:lnTo>
                  <a:lnTo>
                    <a:pt x="986167" y="264185"/>
                  </a:lnTo>
                  <a:lnTo>
                    <a:pt x="933500" y="266166"/>
                  </a:lnTo>
                  <a:lnTo>
                    <a:pt x="880719" y="270586"/>
                  </a:lnTo>
                  <a:lnTo>
                    <a:pt x="828001" y="276491"/>
                  </a:lnTo>
                  <a:lnTo>
                    <a:pt x="775500" y="282905"/>
                  </a:lnTo>
                  <a:lnTo>
                    <a:pt x="723925" y="286918"/>
                  </a:lnTo>
                  <a:lnTo>
                    <a:pt x="672287" y="288544"/>
                  </a:lnTo>
                  <a:lnTo>
                    <a:pt x="620788" y="291020"/>
                  </a:lnTo>
                  <a:lnTo>
                    <a:pt x="569582" y="297599"/>
                  </a:lnTo>
                  <a:lnTo>
                    <a:pt x="538289" y="323380"/>
                  </a:lnTo>
                  <a:lnTo>
                    <a:pt x="548132" y="341312"/>
                  </a:lnTo>
                  <a:lnTo>
                    <a:pt x="578497" y="382879"/>
                  </a:lnTo>
                  <a:lnTo>
                    <a:pt x="613410" y="417525"/>
                  </a:lnTo>
                  <a:lnTo>
                    <a:pt x="656729" y="438429"/>
                  </a:lnTo>
                  <a:lnTo>
                    <a:pt x="712317" y="438785"/>
                  </a:lnTo>
                  <a:lnTo>
                    <a:pt x="723569" y="437426"/>
                  </a:lnTo>
                  <a:lnTo>
                    <a:pt x="735063" y="437121"/>
                  </a:lnTo>
                  <a:lnTo>
                    <a:pt x="746645" y="437095"/>
                  </a:lnTo>
                  <a:lnTo>
                    <a:pt x="758228" y="436587"/>
                  </a:lnTo>
                  <a:lnTo>
                    <a:pt x="811911" y="432625"/>
                  </a:lnTo>
                  <a:lnTo>
                    <a:pt x="919365" y="426135"/>
                  </a:lnTo>
                  <a:lnTo>
                    <a:pt x="1652803" y="393293"/>
                  </a:lnTo>
                  <a:lnTo>
                    <a:pt x="1812747" y="383832"/>
                  </a:lnTo>
                  <a:lnTo>
                    <a:pt x="1799818" y="399542"/>
                  </a:lnTo>
                  <a:lnTo>
                    <a:pt x="1786001" y="410591"/>
                  </a:lnTo>
                  <a:lnTo>
                    <a:pt x="1772043" y="419036"/>
                  </a:lnTo>
                  <a:lnTo>
                    <a:pt x="1758670" y="426986"/>
                  </a:lnTo>
                  <a:lnTo>
                    <a:pt x="1716290" y="456577"/>
                  </a:lnTo>
                  <a:lnTo>
                    <a:pt x="1675498" y="488149"/>
                  </a:lnTo>
                  <a:lnTo>
                    <a:pt x="1595755" y="553707"/>
                  </a:lnTo>
                  <a:lnTo>
                    <a:pt x="1559661" y="596176"/>
                  </a:lnTo>
                  <a:lnTo>
                    <a:pt x="1545691" y="641807"/>
                  </a:lnTo>
                  <a:lnTo>
                    <a:pt x="1548638" y="687692"/>
                  </a:lnTo>
                  <a:lnTo>
                    <a:pt x="1563281" y="730948"/>
                  </a:lnTo>
                  <a:lnTo>
                    <a:pt x="1584452" y="768680"/>
                  </a:lnTo>
                  <a:lnTo>
                    <a:pt x="1590141" y="775563"/>
                  </a:lnTo>
                  <a:lnTo>
                    <a:pt x="1596580" y="779284"/>
                  </a:lnTo>
                  <a:lnTo>
                    <a:pt x="1603654" y="778383"/>
                  </a:lnTo>
                  <a:lnTo>
                    <a:pt x="1611261" y="771385"/>
                  </a:lnTo>
                  <a:lnTo>
                    <a:pt x="1637525" y="742581"/>
                  </a:lnTo>
                  <a:lnTo>
                    <a:pt x="1667560" y="718451"/>
                  </a:lnTo>
                  <a:lnTo>
                    <a:pt x="1699653" y="696912"/>
                  </a:lnTo>
                  <a:lnTo>
                    <a:pt x="1732064" y="675932"/>
                  </a:lnTo>
                  <a:lnTo>
                    <a:pt x="1773047" y="648906"/>
                  </a:lnTo>
                  <a:lnTo>
                    <a:pt x="1814385" y="622465"/>
                  </a:lnTo>
                  <a:lnTo>
                    <a:pt x="1856054" y="596557"/>
                  </a:lnTo>
                  <a:lnTo>
                    <a:pt x="1897989" y="571093"/>
                  </a:lnTo>
                  <a:lnTo>
                    <a:pt x="1982520" y="521220"/>
                  </a:lnTo>
                  <a:lnTo>
                    <a:pt x="2110219" y="447890"/>
                  </a:lnTo>
                  <a:lnTo>
                    <a:pt x="2209076" y="392341"/>
                  </a:lnTo>
                  <a:lnTo>
                    <a:pt x="2210130" y="391756"/>
                  </a:lnTo>
                  <a:lnTo>
                    <a:pt x="2228215" y="379996"/>
                  </a:lnTo>
                  <a:lnTo>
                    <a:pt x="2240940" y="365848"/>
                  </a:lnTo>
                  <a:lnTo>
                    <a:pt x="2247214" y="347548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0752" y="19126"/>
            <a:ext cx="555752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5" dirty="0"/>
              <a:t> </a:t>
            </a:r>
            <a:r>
              <a:rPr sz="3250" spc="-160" dirty="0"/>
              <a:t>EVALUATE</a:t>
            </a:r>
            <a:r>
              <a:rPr sz="3250" spc="-175" dirty="0"/>
              <a:t> </a:t>
            </a:r>
            <a:r>
              <a:rPr sz="3250" spc="-120" dirty="0"/>
              <a:t>GOALS</a:t>
            </a:r>
            <a:endParaRPr sz="3250"/>
          </a:p>
        </p:txBody>
      </p:sp>
      <p:sp>
        <p:nvSpPr>
          <p:cNvPr id="6" name="object 6"/>
          <p:cNvSpPr txBox="1"/>
          <p:nvPr/>
        </p:nvSpPr>
        <p:spPr>
          <a:xfrm>
            <a:off x="1111068" y="2847648"/>
            <a:ext cx="1054100" cy="160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6435">
              <a:lnSpc>
                <a:spcPct val="100000"/>
              </a:lnSpc>
              <a:spcBef>
                <a:spcPts val="130"/>
              </a:spcBef>
            </a:pPr>
            <a:r>
              <a:rPr sz="3250" spc="-455" dirty="0">
                <a:latin typeface="Arial"/>
                <a:cs typeface="Arial"/>
              </a:rPr>
              <a:t>14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50" spc="-525" dirty="0">
                <a:latin typeface="Arial"/>
                <a:cs typeface="Arial"/>
              </a:rPr>
              <a:t>15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63242" y="614134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14600" y="549741"/>
            <a:ext cx="37084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490" dirty="0">
                <a:latin typeface="Arial"/>
                <a:cs typeface="Arial"/>
              </a:rPr>
              <a:t>16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4549" y="5097933"/>
            <a:ext cx="1165860" cy="182245"/>
          </a:xfrm>
          <a:custGeom>
            <a:avLst/>
            <a:gdLst/>
            <a:ahLst/>
            <a:cxnLst/>
            <a:rect l="l" t="t" r="r" b="b"/>
            <a:pathLst>
              <a:path w="1165860" h="182245">
                <a:moveTo>
                  <a:pt x="1165859" y="182165"/>
                </a:moveTo>
                <a:lnTo>
                  <a:pt x="0" y="182165"/>
                </a:lnTo>
                <a:lnTo>
                  <a:pt x="0" y="0"/>
                </a:lnTo>
                <a:lnTo>
                  <a:pt x="1165859" y="0"/>
                </a:lnTo>
                <a:lnTo>
                  <a:pt x="1165859" y="182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854" y="4792164"/>
            <a:ext cx="9397365" cy="28968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194560">
              <a:lnSpc>
                <a:spcPct val="100000"/>
              </a:lnSpc>
              <a:spcBef>
                <a:spcPts val="285"/>
              </a:spcBef>
            </a:pPr>
            <a:r>
              <a:rPr sz="1700" spc="-55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system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automatically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calculate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overall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Goals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rating.</a:t>
            </a:r>
            <a:endParaRPr sz="1700">
              <a:latin typeface="Gill Sans MT"/>
              <a:cs typeface="Gill Sans MT"/>
            </a:endParaRPr>
          </a:p>
          <a:p>
            <a:pPr marL="313690" indent="-300990">
              <a:lnSpc>
                <a:spcPct val="100000"/>
              </a:lnSpc>
              <a:spcBef>
                <a:spcPts val="195"/>
              </a:spcBef>
              <a:buSzPct val="94117"/>
              <a:buAutoNum type="arabicPeriod" startAt="14"/>
              <a:tabLst>
                <a:tab pos="313690" algn="l"/>
              </a:tabLst>
            </a:pPr>
            <a:r>
              <a:rPr sz="1700" spc="-20" dirty="0">
                <a:latin typeface="Gill Sans MT"/>
                <a:cs typeface="Gill Sans MT"/>
              </a:rPr>
              <a:t>Add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overall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comments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related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goals.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Font typeface="Gill Sans MT"/>
              <a:buAutoNum type="arabicPeriod" startAt="14"/>
            </a:pPr>
            <a:endParaRPr sz="1600">
              <a:latin typeface="Gill Sans MT"/>
              <a:cs typeface="Gill Sans MT"/>
            </a:endParaRPr>
          </a:p>
          <a:p>
            <a:pPr marL="12700" marR="5080" indent="294005">
              <a:lnSpc>
                <a:spcPct val="109500"/>
              </a:lnSpc>
              <a:buSzPct val="94117"/>
              <a:buAutoNum type="arabicPeriod" startAt="14"/>
              <a:tabLst>
                <a:tab pos="306705" algn="l"/>
              </a:tabLst>
            </a:pPr>
            <a:r>
              <a:rPr sz="1700" spc="-45" dirty="0">
                <a:latin typeface="Gill Sans MT"/>
                <a:cs typeface="Gill Sans MT"/>
              </a:rPr>
              <a:t>You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attach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documents</a:t>
            </a:r>
            <a:r>
              <a:rPr sz="1700" spc="-70" dirty="0">
                <a:latin typeface="Gill Sans MT"/>
                <a:cs typeface="Gill Sans MT"/>
              </a:rPr>
              <a:t> to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support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anything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evaluation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(certificates,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list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training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completed,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etc). </a:t>
            </a:r>
            <a:r>
              <a:rPr sz="1700" spc="-70" dirty="0">
                <a:latin typeface="Gill Sans MT"/>
                <a:cs typeface="Gill Sans MT"/>
              </a:rPr>
              <a:t>However,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there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no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requirement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upload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attachments.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Font typeface="Gill Sans MT"/>
              <a:buAutoNum type="arabicPeriod" startAt="14"/>
            </a:pPr>
            <a:endParaRPr sz="1600">
              <a:latin typeface="Gill Sans MT"/>
              <a:cs typeface="Gill Sans MT"/>
            </a:endParaRPr>
          </a:p>
          <a:p>
            <a:pPr marL="12700" marR="572135" indent="-10160">
              <a:lnSpc>
                <a:spcPct val="109500"/>
              </a:lnSpc>
              <a:spcBef>
                <a:spcPts val="5"/>
              </a:spcBef>
              <a:buSzPct val="94117"/>
              <a:buAutoNum type="arabicPeriod" startAt="14"/>
              <a:tabLst>
                <a:tab pos="262890" algn="l"/>
              </a:tabLst>
            </a:pPr>
            <a:r>
              <a:rPr sz="1700" spc="-30" dirty="0">
                <a:latin typeface="Gill Sans MT"/>
                <a:cs typeface="Gill Sans MT"/>
              </a:rPr>
              <a:t>	Click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often!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made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leave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system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5" dirty="0">
                <a:latin typeface="Gill Sans MT"/>
                <a:cs typeface="Gill Sans MT"/>
              </a:rPr>
              <a:t>(or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logs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out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automatically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due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 </a:t>
            </a:r>
            <a:r>
              <a:rPr sz="1700" spc="-30" dirty="0">
                <a:latin typeface="Gill Sans MT"/>
                <a:cs typeface="Gill Sans MT"/>
              </a:rPr>
              <a:t>inactivity),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lose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anything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not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saved.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600">
              <a:latin typeface="Gill Sans MT"/>
              <a:cs typeface="Gill Sans MT"/>
            </a:endParaRPr>
          </a:p>
          <a:p>
            <a:pPr marL="812165">
              <a:lnSpc>
                <a:spcPct val="100000"/>
              </a:lnSpc>
            </a:pPr>
            <a:r>
              <a:rPr sz="1700" spc="-60" dirty="0">
                <a:latin typeface="Gill Sans MT"/>
                <a:cs typeface="Gill Sans MT"/>
              </a:rPr>
              <a:t>While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appears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Section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Weight,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system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not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allow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alter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this.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361" y="499691"/>
            <a:ext cx="9484995" cy="4495800"/>
            <a:chOff x="223361" y="499691"/>
            <a:chExt cx="9484995" cy="4495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573" y="499691"/>
              <a:ext cx="9353549" cy="44957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5324" y="1589331"/>
              <a:ext cx="2314574" cy="23145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3361" y="1283570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80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80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80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80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80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3946" y="1219178"/>
            <a:ext cx="35242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560" dirty="0">
                <a:latin typeface="Arial"/>
                <a:cs typeface="Arial"/>
              </a:rPr>
              <a:t>17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5271" y="528621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9253" y="19128"/>
            <a:ext cx="6614159" cy="1002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25"/>
              </a:lnSpc>
              <a:spcBef>
                <a:spcPts val="130"/>
              </a:spcBef>
            </a:pPr>
            <a:r>
              <a:rPr sz="3250" spc="-185" dirty="0"/>
              <a:t>MANAGER: </a:t>
            </a:r>
            <a:r>
              <a:rPr sz="3250" spc="-160" dirty="0"/>
              <a:t>EVALUATE</a:t>
            </a:r>
            <a:r>
              <a:rPr sz="3250" spc="-180" dirty="0"/>
              <a:t> </a:t>
            </a:r>
            <a:r>
              <a:rPr sz="3250" spc="-120" dirty="0"/>
              <a:t>JOB</a:t>
            </a:r>
            <a:r>
              <a:rPr sz="3250" spc="-185" dirty="0"/>
              <a:t> </a:t>
            </a:r>
            <a:r>
              <a:rPr sz="3250" spc="-30" dirty="0"/>
              <a:t>DUTIES</a:t>
            </a:r>
            <a:endParaRPr sz="3250"/>
          </a:p>
          <a:p>
            <a:pPr marR="5080" algn="r">
              <a:lnSpc>
                <a:spcPts val="3825"/>
              </a:lnSpc>
            </a:pPr>
            <a:r>
              <a:rPr sz="3250" spc="-470" dirty="0"/>
              <a:t>18</a:t>
            </a:r>
            <a:endParaRPr sz="325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5767" y="1483475"/>
            <a:ext cx="3314699" cy="33146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63986" y="2816981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100" dirty="0">
                <a:latin typeface="Gill Sans MT"/>
                <a:cs typeface="Gill Sans MT"/>
              </a:rPr>
              <a:t>2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Partially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3986" y="2344008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340" dirty="0">
                <a:latin typeface="Gill Sans MT"/>
                <a:cs typeface="Gill Sans MT"/>
              </a:rPr>
              <a:t>1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5" dirty="0">
                <a:latin typeface="Gill Sans MT"/>
                <a:cs typeface="Gill Sans MT"/>
              </a:rPr>
              <a:t>Not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63986" y="3292035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70" dirty="0">
                <a:latin typeface="Gill Sans MT"/>
                <a:cs typeface="Gill Sans MT"/>
              </a:rPr>
              <a:t>3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63986" y="3684098"/>
            <a:ext cx="1639570" cy="916940"/>
            <a:chOff x="7963986" y="3684098"/>
            <a:chExt cx="1639570" cy="916940"/>
          </a:xfrm>
        </p:grpSpPr>
        <p:sp>
          <p:nvSpPr>
            <p:cNvPr id="14" name="object 14"/>
            <p:cNvSpPr/>
            <p:nvPr/>
          </p:nvSpPr>
          <p:spPr>
            <a:xfrm>
              <a:off x="8001926" y="3684098"/>
              <a:ext cx="1421130" cy="83185"/>
            </a:xfrm>
            <a:custGeom>
              <a:avLst/>
              <a:gdLst/>
              <a:ahLst/>
              <a:cxnLst/>
              <a:rect l="l" t="t" r="r" b="b"/>
              <a:pathLst>
                <a:path w="1421129" h="83185">
                  <a:moveTo>
                    <a:pt x="0" y="82992"/>
                  </a:moveTo>
                  <a:lnTo>
                    <a:pt x="1420891" y="82992"/>
                  </a:lnTo>
                  <a:lnTo>
                    <a:pt x="1420891" y="0"/>
                  </a:lnTo>
                  <a:lnTo>
                    <a:pt x="0" y="0"/>
                  </a:lnTo>
                  <a:lnTo>
                    <a:pt x="0" y="82992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63986" y="3767091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63979" y="4200054"/>
              <a:ext cx="1421130" cy="401320"/>
            </a:xfrm>
            <a:custGeom>
              <a:avLst/>
              <a:gdLst/>
              <a:ahLst/>
              <a:cxnLst/>
              <a:rect l="l" t="t" r="r" b="b"/>
              <a:pathLst>
                <a:path w="1421129" h="401320">
                  <a:moveTo>
                    <a:pt x="1420888" y="364756"/>
                  </a:moveTo>
                  <a:lnTo>
                    <a:pt x="0" y="364756"/>
                  </a:lnTo>
                  <a:lnTo>
                    <a:pt x="0" y="400761"/>
                  </a:lnTo>
                  <a:lnTo>
                    <a:pt x="1420888" y="400761"/>
                  </a:lnTo>
                  <a:lnTo>
                    <a:pt x="1420888" y="364756"/>
                  </a:lnTo>
                  <a:close/>
                </a:path>
                <a:path w="1421129" h="401320">
                  <a:moveTo>
                    <a:pt x="1420888" y="0"/>
                  </a:moveTo>
                  <a:lnTo>
                    <a:pt x="0" y="0"/>
                  </a:lnTo>
                  <a:lnTo>
                    <a:pt x="0" y="42100"/>
                  </a:lnTo>
                  <a:lnTo>
                    <a:pt x="1420888" y="42100"/>
                  </a:lnTo>
                  <a:lnTo>
                    <a:pt x="1420888" y="0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63986" y="4242147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6854" y="3764908"/>
            <a:ext cx="9655175" cy="3460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50200" indent="-124460">
              <a:lnSpc>
                <a:spcPct val="100000"/>
              </a:lnSpc>
              <a:spcBef>
                <a:spcPts val="110"/>
              </a:spcBef>
              <a:buAutoNum type="arabicPlain" startAt="4"/>
              <a:tabLst>
                <a:tab pos="7950200" algn="l"/>
              </a:tabLst>
            </a:pP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Superior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Font typeface="Gill Sans MT"/>
              <a:buAutoNum type="arabicPlain" startAt="4"/>
            </a:pPr>
            <a:endParaRPr sz="1300">
              <a:latin typeface="Gill Sans MT"/>
              <a:cs typeface="Gill Sans MT"/>
            </a:endParaRPr>
          </a:p>
          <a:p>
            <a:pPr marL="7943850" indent="-118110">
              <a:lnSpc>
                <a:spcPct val="100000"/>
              </a:lnSpc>
              <a:buAutoNum type="arabicPlain" startAt="4"/>
              <a:tabLst>
                <a:tab pos="7943850" algn="l"/>
              </a:tabLst>
            </a:pP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Exemplary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3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300">
              <a:latin typeface="Gill Sans MT"/>
              <a:cs typeface="Gill Sans MT"/>
            </a:endParaRPr>
          </a:p>
          <a:p>
            <a:pPr marR="58419" algn="ctr">
              <a:lnSpc>
                <a:spcPct val="100000"/>
              </a:lnSpc>
              <a:spcBef>
                <a:spcPts val="5"/>
              </a:spcBef>
            </a:pPr>
            <a:r>
              <a:rPr sz="1700" spc="-45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provide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job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duty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using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5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point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scale.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600">
              <a:latin typeface="Gill Sans MT"/>
              <a:cs typeface="Gill Sans MT"/>
            </a:endParaRPr>
          </a:p>
          <a:p>
            <a:pPr marL="12700" marR="5080" indent="287020" algn="just">
              <a:lnSpc>
                <a:spcPct val="109500"/>
              </a:lnSpc>
              <a:buSzPct val="94117"/>
              <a:buAutoNum type="arabicPeriod" startAt="17"/>
              <a:tabLst>
                <a:tab pos="299720" algn="l"/>
              </a:tabLst>
            </a:pPr>
            <a:r>
              <a:rPr sz="1700" spc="5" dirty="0">
                <a:latin typeface="Gill Sans MT"/>
                <a:cs typeface="Gill Sans MT"/>
              </a:rPr>
              <a:t>Select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for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job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duty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listed.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For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any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rating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other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10" dirty="0">
                <a:latin typeface="Gill Sans MT"/>
                <a:cs typeface="Gill Sans MT"/>
              </a:rPr>
              <a:t>"3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-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Successful"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should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15" dirty="0">
                <a:latin typeface="Gill Sans MT"/>
                <a:cs typeface="Gill Sans MT"/>
              </a:rPr>
              <a:t>add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comments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to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explain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why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selected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rating.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" dirty="0">
                <a:latin typeface="Gill Sans MT"/>
                <a:cs typeface="Gill Sans MT"/>
              </a:rPr>
              <a:t>can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formatting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functions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10" dirty="0">
                <a:latin typeface="Gill Sans MT"/>
                <a:cs typeface="Gill Sans MT"/>
              </a:rPr>
              <a:t>as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would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in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20" dirty="0">
                <a:latin typeface="Gill Sans MT"/>
                <a:cs typeface="Gill Sans MT"/>
              </a:rPr>
              <a:t>a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10" dirty="0">
                <a:latin typeface="Gill Sans MT"/>
                <a:cs typeface="Gill Sans MT"/>
              </a:rPr>
              <a:t>Word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document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(lists,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bold,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5" dirty="0">
                <a:latin typeface="Gill Sans MT"/>
                <a:cs typeface="Gill Sans MT"/>
              </a:rPr>
              <a:t>italics,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etc).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Font typeface="Gill Sans MT"/>
              <a:buAutoNum type="arabicPeriod" startAt="17"/>
            </a:pPr>
            <a:endParaRPr sz="1600">
              <a:latin typeface="Gill Sans MT"/>
              <a:cs typeface="Gill Sans MT"/>
            </a:endParaRPr>
          </a:p>
          <a:p>
            <a:pPr marL="12700" marR="826769" indent="-7620">
              <a:lnSpc>
                <a:spcPct val="109500"/>
              </a:lnSpc>
              <a:buSzPct val="94117"/>
              <a:buAutoNum type="arabicPeriod" startAt="17"/>
              <a:tabLst>
                <a:tab pos="265430" algn="l"/>
              </a:tabLst>
            </a:pPr>
            <a:r>
              <a:rPr sz="1700" spc="-30" dirty="0">
                <a:latin typeface="Gill Sans MT"/>
                <a:cs typeface="Gill Sans MT"/>
              </a:rPr>
              <a:t>	Click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often!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made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leave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system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5" dirty="0">
                <a:latin typeface="Gill Sans MT"/>
                <a:cs typeface="Gill Sans MT"/>
              </a:rPr>
              <a:t>(or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logs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out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automatically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due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 </a:t>
            </a:r>
            <a:r>
              <a:rPr sz="1700" spc="-30" dirty="0">
                <a:latin typeface="Gill Sans MT"/>
                <a:cs typeface="Gill Sans MT"/>
              </a:rPr>
              <a:t>inactivity),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lose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anything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not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saved.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276" y="599414"/>
            <a:ext cx="9385300" cy="4314825"/>
            <a:chOff x="277276" y="599414"/>
            <a:chExt cx="9385300" cy="4314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456" y="599414"/>
              <a:ext cx="9210673" cy="4314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5323" y="1589329"/>
              <a:ext cx="2314574" cy="23145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7276" y="2074325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80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80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80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80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80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6854" y="5280917"/>
            <a:ext cx="9316085" cy="20980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8935" algn="ctr">
              <a:lnSpc>
                <a:spcPct val="100000"/>
              </a:lnSpc>
              <a:spcBef>
                <a:spcPts val="135"/>
              </a:spcBef>
            </a:pPr>
            <a:r>
              <a:rPr sz="1700" spc="-35" dirty="0">
                <a:latin typeface="Gill Sans MT"/>
                <a:cs typeface="Gill Sans MT"/>
              </a:rPr>
              <a:t>Performance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Factors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are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defined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University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System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Georgia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level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for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employees.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600">
              <a:latin typeface="Gill Sans MT"/>
              <a:cs typeface="Gill Sans MT"/>
            </a:endParaRPr>
          </a:p>
          <a:p>
            <a:pPr marL="12700" marR="5080" indent="298450">
              <a:lnSpc>
                <a:spcPct val="108700"/>
              </a:lnSpc>
              <a:buAutoNum type="arabicPeriod" startAt="19"/>
              <a:tabLst>
                <a:tab pos="311150" algn="l"/>
              </a:tabLst>
            </a:pPr>
            <a:r>
              <a:rPr sz="1700" spc="-30" dirty="0">
                <a:latin typeface="Gill Sans MT"/>
                <a:cs typeface="Gill Sans MT"/>
              </a:rPr>
              <a:t>Provide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Performance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Factor.</a:t>
            </a:r>
            <a:r>
              <a:rPr sz="1700" spc="30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higher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10" dirty="0">
                <a:latin typeface="Gill Sans MT"/>
                <a:cs typeface="Gill Sans MT"/>
              </a:rPr>
              <a:t>or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lower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14" dirty="0">
                <a:latin typeface="Gill Sans MT"/>
                <a:cs typeface="Gill Sans MT"/>
              </a:rPr>
              <a:t>"3-</a:t>
            </a:r>
            <a:r>
              <a:rPr sz="1700" spc="-20" dirty="0">
                <a:latin typeface="Gill Sans MT"/>
                <a:cs typeface="Gill Sans MT"/>
              </a:rPr>
              <a:t>Successful",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should </a:t>
            </a:r>
            <a:r>
              <a:rPr sz="1700" spc="-35" dirty="0">
                <a:latin typeface="Gill Sans MT"/>
                <a:cs typeface="Gill Sans MT"/>
              </a:rPr>
              <a:t>provide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comments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to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support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rating.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Font typeface="Gill Sans MT"/>
              <a:buAutoNum type="arabicPeriod" startAt="19"/>
            </a:pPr>
            <a:endParaRPr sz="1600">
              <a:latin typeface="Gill Sans MT"/>
              <a:cs typeface="Gill Sans MT"/>
            </a:endParaRPr>
          </a:p>
          <a:p>
            <a:pPr marL="320675" indent="-307975">
              <a:lnSpc>
                <a:spcPct val="100000"/>
              </a:lnSpc>
              <a:buAutoNum type="arabicPeriod" startAt="19"/>
              <a:tabLst>
                <a:tab pos="320675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often!</a:t>
            </a:r>
            <a:endParaRPr sz="1700">
              <a:latin typeface="Gill Sans MT"/>
              <a:cs typeface="Gill Sans MT"/>
            </a:endParaRPr>
          </a:p>
          <a:p>
            <a:pPr marL="368300" algn="ctr">
              <a:lnSpc>
                <a:spcPct val="100000"/>
              </a:lnSpc>
              <a:spcBef>
                <a:spcPts val="1110"/>
              </a:spcBef>
            </a:pPr>
            <a:r>
              <a:rPr sz="1700" spc="-65" dirty="0">
                <a:latin typeface="Gill Sans MT"/>
                <a:cs typeface="Gill Sans MT"/>
              </a:rPr>
              <a:t>While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it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appears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that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Section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Weight,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system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allow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alter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this.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8634" y="2009934"/>
            <a:ext cx="37084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490" dirty="0">
                <a:latin typeface="Arial"/>
                <a:cs typeface="Arial"/>
              </a:rPr>
              <a:t>19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63906" y="483828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25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0" dirty="0"/>
              <a:t> </a:t>
            </a:r>
            <a:r>
              <a:rPr sz="3250" spc="-160" dirty="0"/>
              <a:t>EVALUATE </a:t>
            </a:r>
            <a:r>
              <a:rPr sz="3250" spc="-229" dirty="0"/>
              <a:t>PERFORMANCE</a:t>
            </a:r>
            <a:r>
              <a:rPr sz="3250" spc="-155" dirty="0"/>
              <a:t> </a:t>
            </a:r>
            <a:r>
              <a:rPr sz="3250" spc="-160" dirty="0"/>
              <a:t>FACTORS</a:t>
            </a:r>
            <a:endParaRPr sz="3250"/>
          </a:p>
          <a:p>
            <a:pPr marR="1014094" algn="r">
              <a:lnSpc>
                <a:spcPts val="3525"/>
              </a:lnSpc>
            </a:pPr>
            <a:r>
              <a:rPr sz="3250" spc="-25" dirty="0"/>
              <a:t>20</a:t>
            </a:r>
            <a:endParaRPr sz="325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9361" y="1437483"/>
            <a:ext cx="3314699" cy="33146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07580" y="2770989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600" spc="-105" dirty="0">
                <a:latin typeface="Gill Sans MT"/>
                <a:cs typeface="Gill Sans MT"/>
              </a:rPr>
              <a:t>2</a:t>
            </a:r>
            <a:r>
              <a:rPr sz="1600" spc="-85" dirty="0">
                <a:latin typeface="Gill Sans MT"/>
                <a:cs typeface="Gill Sans MT"/>
              </a:rPr>
              <a:t> </a:t>
            </a:r>
            <a:r>
              <a:rPr sz="1600" spc="-100" dirty="0">
                <a:latin typeface="Gill Sans MT"/>
                <a:cs typeface="Gill Sans MT"/>
              </a:rPr>
              <a:t>-</a:t>
            </a:r>
            <a:r>
              <a:rPr sz="1600" spc="-8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Emerging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07580" y="2298019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600" spc="-380" dirty="0">
                <a:latin typeface="Gill Sans MT"/>
                <a:cs typeface="Gill Sans MT"/>
              </a:rPr>
              <a:t>1</a:t>
            </a:r>
            <a:r>
              <a:rPr sz="1600" spc="-80" dirty="0">
                <a:latin typeface="Gill Sans MT"/>
                <a:cs typeface="Gill Sans MT"/>
              </a:rPr>
              <a:t> </a:t>
            </a:r>
            <a:r>
              <a:rPr sz="1600" spc="-100" dirty="0">
                <a:latin typeface="Gill Sans MT"/>
                <a:cs typeface="Gill Sans MT"/>
              </a:rPr>
              <a:t>-</a:t>
            </a:r>
            <a:r>
              <a:rPr sz="1600" spc="-75" dirty="0">
                <a:latin typeface="Gill Sans MT"/>
                <a:cs typeface="Gill Sans MT"/>
              </a:rPr>
              <a:t> </a:t>
            </a:r>
            <a:r>
              <a:rPr sz="1600" spc="-114" dirty="0">
                <a:latin typeface="Gill Sans MT"/>
                <a:cs typeface="Gill Sans MT"/>
              </a:rPr>
              <a:t>Not</a:t>
            </a:r>
            <a:r>
              <a:rPr sz="1600" spc="-8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Successful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7580" y="3246042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600" spc="-70" dirty="0">
                <a:latin typeface="Gill Sans MT"/>
                <a:cs typeface="Gill Sans MT"/>
              </a:rPr>
              <a:t>3</a:t>
            </a:r>
            <a:r>
              <a:rPr sz="1600" spc="-85" dirty="0">
                <a:latin typeface="Gill Sans MT"/>
                <a:cs typeface="Gill Sans MT"/>
              </a:rPr>
              <a:t> </a:t>
            </a:r>
            <a:r>
              <a:rPr sz="1600" spc="-100" dirty="0">
                <a:latin typeface="Gill Sans MT"/>
                <a:cs typeface="Gill Sans MT"/>
              </a:rPr>
              <a:t>-</a:t>
            </a:r>
            <a:r>
              <a:rPr sz="1600" spc="-8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Successful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907580" y="3638106"/>
            <a:ext cx="1639570" cy="916940"/>
            <a:chOff x="7907580" y="3638106"/>
            <a:chExt cx="1639570" cy="916940"/>
          </a:xfrm>
        </p:grpSpPr>
        <p:sp>
          <p:nvSpPr>
            <p:cNvPr id="15" name="object 15"/>
            <p:cNvSpPr/>
            <p:nvPr/>
          </p:nvSpPr>
          <p:spPr>
            <a:xfrm>
              <a:off x="7945520" y="3638106"/>
              <a:ext cx="1421130" cy="83185"/>
            </a:xfrm>
            <a:custGeom>
              <a:avLst/>
              <a:gdLst/>
              <a:ahLst/>
              <a:cxnLst/>
              <a:rect l="l" t="t" r="r" b="b"/>
              <a:pathLst>
                <a:path w="1421129" h="83185">
                  <a:moveTo>
                    <a:pt x="0" y="82995"/>
                  </a:moveTo>
                  <a:lnTo>
                    <a:pt x="1420891" y="82995"/>
                  </a:lnTo>
                  <a:lnTo>
                    <a:pt x="1420891" y="0"/>
                  </a:lnTo>
                  <a:lnTo>
                    <a:pt x="0" y="0"/>
                  </a:lnTo>
                  <a:lnTo>
                    <a:pt x="0" y="82995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07580" y="3721101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07579" y="4154067"/>
              <a:ext cx="1421130" cy="401320"/>
            </a:xfrm>
            <a:custGeom>
              <a:avLst/>
              <a:gdLst/>
              <a:ahLst/>
              <a:cxnLst/>
              <a:rect l="l" t="t" r="r" b="b"/>
              <a:pathLst>
                <a:path w="1421129" h="401320">
                  <a:moveTo>
                    <a:pt x="1420888" y="364744"/>
                  </a:moveTo>
                  <a:lnTo>
                    <a:pt x="0" y="364744"/>
                  </a:lnTo>
                  <a:lnTo>
                    <a:pt x="0" y="400761"/>
                  </a:lnTo>
                  <a:lnTo>
                    <a:pt x="1420888" y="400761"/>
                  </a:lnTo>
                  <a:lnTo>
                    <a:pt x="1420888" y="364744"/>
                  </a:lnTo>
                  <a:close/>
                </a:path>
                <a:path w="1421129" h="401320">
                  <a:moveTo>
                    <a:pt x="1420888" y="0"/>
                  </a:moveTo>
                  <a:lnTo>
                    <a:pt x="0" y="0"/>
                  </a:lnTo>
                  <a:lnTo>
                    <a:pt x="0" y="42087"/>
                  </a:lnTo>
                  <a:lnTo>
                    <a:pt x="1420888" y="42087"/>
                  </a:lnTo>
                  <a:lnTo>
                    <a:pt x="1420888" y="0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07580" y="4196155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907580" y="3717417"/>
            <a:ext cx="1639570" cy="749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3675" indent="-144780">
              <a:lnSpc>
                <a:spcPct val="100000"/>
              </a:lnSpc>
              <a:spcBef>
                <a:spcPts val="130"/>
              </a:spcBef>
              <a:buAutoNum type="arabicPlain" startAt="4"/>
              <a:tabLst>
                <a:tab pos="193675" algn="l"/>
              </a:tabLst>
            </a:pPr>
            <a:r>
              <a:rPr sz="1600" spc="-100" dirty="0">
                <a:latin typeface="Gill Sans MT"/>
                <a:cs typeface="Gill Sans MT"/>
              </a:rPr>
              <a:t>-</a:t>
            </a:r>
            <a:r>
              <a:rPr sz="1600" spc="-8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Superior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Gill Sans MT"/>
              <a:buAutoNum type="arabicPlain" startAt="4"/>
            </a:pPr>
            <a:endParaRPr sz="1500">
              <a:latin typeface="Gill Sans MT"/>
              <a:cs typeface="Gill Sans MT"/>
            </a:endParaRPr>
          </a:p>
          <a:p>
            <a:pPr marL="186690" indent="-137795">
              <a:lnSpc>
                <a:spcPct val="100000"/>
              </a:lnSpc>
              <a:buAutoNum type="arabicPlain" startAt="4"/>
              <a:tabLst>
                <a:tab pos="186690" algn="l"/>
              </a:tabLst>
            </a:pPr>
            <a:r>
              <a:rPr sz="1600" spc="-100" dirty="0">
                <a:latin typeface="Gill Sans MT"/>
                <a:cs typeface="Gill Sans MT"/>
              </a:rPr>
              <a:t>-</a:t>
            </a:r>
            <a:r>
              <a:rPr sz="1600" spc="-8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Exemplary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460" y="613374"/>
            <a:ext cx="9511665" cy="4524375"/>
            <a:chOff x="160460" y="613374"/>
            <a:chExt cx="9511665" cy="4524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01" y="613374"/>
              <a:ext cx="9286874" cy="4524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2209" y="1711728"/>
              <a:ext cx="2324099" cy="2324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0460" y="3709751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79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79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79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79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79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9715" y="19126"/>
            <a:ext cx="571944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40" dirty="0">
                <a:latin typeface="Gill Sans MT"/>
                <a:cs typeface="Gill Sans MT"/>
              </a:rPr>
              <a:t>MANAGER:</a:t>
            </a:r>
            <a:r>
              <a:rPr sz="3250" spc="-5" dirty="0">
                <a:latin typeface="Gill Sans MT"/>
                <a:cs typeface="Gill Sans MT"/>
              </a:rPr>
              <a:t> </a:t>
            </a:r>
            <a:r>
              <a:rPr sz="3250" dirty="0">
                <a:latin typeface="Gill Sans MT"/>
                <a:cs typeface="Gill Sans MT"/>
              </a:rPr>
              <a:t>EVALUATE</a:t>
            </a:r>
            <a:r>
              <a:rPr sz="3250" spc="-5" dirty="0">
                <a:latin typeface="Gill Sans MT"/>
                <a:cs typeface="Gill Sans MT"/>
              </a:rPr>
              <a:t> </a:t>
            </a:r>
            <a:r>
              <a:rPr sz="3250" spc="70" dirty="0">
                <a:latin typeface="Gill Sans MT"/>
                <a:cs typeface="Gill Sans MT"/>
              </a:rPr>
              <a:t>VALUES</a:t>
            </a:r>
            <a:endParaRPr sz="32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854" y="5181060"/>
            <a:ext cx="9590405" cy="236757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35"/>
              </a:spcBef>
            </a:pPr>
            <a:r>
              <a:rPr sz="1700" spc="-40" dirty="0">
                <a:latin typeface="Gill Sans MT"/>
                <a:cs typeface="Gill Sans MT"/>
              </a:rPr>
              <a:t>All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will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evaluated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their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support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lang="en-US" sz="1700" spc="-35" dirty="0">
                <a:latin typeface="Gill Sans MT"/>
                <a:cs typeface="Gill Sans MT"/>
              </a:rPr>
              <a:t>USG Core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Values.</a:t>
            </a:r>
            <a:r>
              <a:rPr sz="1700" spc="31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Values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are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rated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lang="en-US" sz="1700" spc="-75" dirty="0">
                <a:latin typeface="Gill Sans MT"/>
                <a:cs typeface="Gill Sans MT"/>
              </a:rPr>
              <a:t>3-point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scale.</a:t>
            </a:r>
            <a:endParaRPr sz="17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600" dirty="0">
              <a:latin typeface="Gill Sans MT"/>
              <a:cs typeface="Gill Sans MT"/>
            </a:endParaRPr>
          </a:p>
          <a:p>
            <a:pPr marL="12700" marR="113030" indent="289560">
              <a:lnSpc>
                <a:spcPct val="108700"/>
              </a:lnSpc>
              <a:buAutoNum type="arabicPeriod" startAt="21"/>
              <a:tabLst>
                <a:tab pos="302260" algn="l"/>
              </a:tabLst>
            </a:pPr>
            <a:r>
              <a:rPr sz="1700" spc="-30" dirty="0">
                <a:latin typeface="Gill Sans MT"/>
                <a:cs typeface="Gill Sans MT"/>
              </a:rPr>
              <a:t>Provide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for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lang="en-US" sz="1700" spc="-35" dirty="0">
                <a:latin typeface="Gill Sans MT"/>
                <a:cs typeface="Gill Sans MT"/>
              </a:rPr>
              <a:t>Core Value</a:t>
            </a:r>
            <a:r>
              <a:rPr sz="1700" dirty="0">
                <a:latin typeface="Gill Sans MT"/>
                <a:cs typeface="Gill Sans MT"/>
              </a:rPr>
              <a:t>.</a:t>
            </a:r>
            <a:r>
              <a:rPr sz="1700" spc="31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attach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support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anything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evaluation </a:t>
            </a:r>
            <a:r>
              <a:rPr sz="1700" spc="-25" dirty="0">
                <a:latin typeface="Gill Sans MT"/>
                <a:cs typeface="Gill Sans MT"/>
              </a:rPr>
              <a:t>(certificates,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list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training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completed,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etc).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However,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there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no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requirement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upload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attachments.</a:t>
            </a:r>
            <a:endParaRPr sz="17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Font typeface="Gill Sans MT"/>
              <a:buAutoNum type="arabicPeriod" startAt="21"/>
            </a:pPr>
            <a:endParaRPr sz="1600" dirty="0">
              <a:latin typeface="Gill Sans MT"/>
              <a:cs typeface="Gill Sans MT"/>
            </a:endParaRPr>
          </a:p>
          <a:p>
            <a:pPr marL="292100" indent="-279400">
              <a:lnSpc>
                <a:spcPct val="100000"/>
              </a:lnSpc>
              <a:buAutoNum type="arabicPeriod" startAt="21"/>
              <a:tabLst>
                <a:tab pos="292100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often!</a:t>
            </a:r>
            <a:endParaRPr sz="17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600" dirty="0">
              <a:latin typeface="Gill Sans MT"/>
              <a:cs typeface="Gill Sans MT"/>
            </a:endParaRPr>
          </a:p>
          <a:p>
            <a:pPr marL="154940">
              <a:lnSpc>
                <a:spcPct val="100000"/>
              </a:lnSpc>
            </a:pPr>
            <a:r>
              <a:rPr sz="1700" spc="-90" dirty="0">
                <a:latin typeface="Gill Sans MT"/>
                <a:cs typeface="Gill Sans MT"/>
              </a:rPr>
              <a:t>NOTE: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fail</a:t>
            </a:r>
            <a:r>
              <a:rPr sz="1700" spc="-75" dirty="0">
                <a:latin typeface="Gill Sans MT"/>
                <a:cs typeface="Gill Sans MT"/>
              </a:rPr>
              <a:t> 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complete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for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item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tab,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get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error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message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that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appears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red.</a:t>
            </a:r>
            <a:endParaRPr sz="17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2087" y="3645356"/>
            <a:ext cx="35052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375" dirty="0">
                <a:latin typeface="Gill Sans MT"/>
                <a:cs typeface="Gill Sans MT"/>
              </a:rPr>
              <a:t>21</a:t>
            </a:r>
            <a:endParaRPr sz="325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81878" y="632053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13442" y="567660"/>
            <a:ext cx="41084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90" dirty="0">
                <a:latin typeface="Gill Sans MT"/>
                <a:cs typeface="Gill Sans MT"/>
              </a:rPr>
              <a:t>22</a:t>
            </a:r>
            <a:endParaRPr sz="325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4404" y="1683104"/>
            <a:ext cx="3314699" cy="3314699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986186" y="2472347"/>
          <a:ext cx="1649095" cy="231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38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600" spc="-8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0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600" spc="-7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14" dirty="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sz="1600" spc="-8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Successful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2700" marB="0">
                    <a:solidFill>
                      <a:srgbClr val="FFF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48895" marR="31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5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6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0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600" spc="-8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Emerging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2700" marB="0">
                    <a:solidFill>
                      <a:srgbClr val="FFF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48895" marR="31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70" dirty="0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sz="16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0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6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Successful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2700" marB="0">
                    <a:solidFill>
                      <a:srgbClr val="FFF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446" y="583660"/>
            <a:ext cx="9504680" cy="4467225"/>
            <a:chOff x="169446" y="583660"/>
            <a:chExt cx="9504680" cy="4467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188" y="583660"/>
              <a:ext cx="9286874" cy="44672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9446" y="3008854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79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79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79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79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79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3735" y="19127"/>
            <a:ext cx="545147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40" dirty="0">
                <a:latin typeface="Gill Sans MT"/>
                <a:cs typeface="Gill Sans MT"/>
              </a:rPr>
              <a:t>MANAGER:</a:t>
            </a:r>
            <a:r>
              <a:rPr sz="3250" spc="-180" dirty="0">
                <a:latin typeface="Gill Sans MT"/>
                <a:cs typeface="Gill Sans MT"/>
              </a:rPr>
              <a:t> </a:t>
            </a:r>
            <a:r>
              <a:rPr sz="3250" spc="55" dirty="0">
                <a:latin typeface="Gill Sans MT"/>
                <a:cs typeface="Gill Sans MT"/>
              </a:rPr>
              <a:t>OVERALL</a:t>
            </a:r>
            <a:r>
              <a:rPr sz="3250" spc="-175" dirty="0">
                <a:latin typeface="Gill Sans MT"/>
                <a:cs typeface="Gill Sans MT"/>
              </a:rPr>
              <a:t> </a:t>
            </a:r>
            <a:r>
              <a:rPr sz="3250" spc="-45" dirty="0">
                <a:latin typeface="Gill Sans MT"/>
                <a:cs typeface="Gill Sans MT"/>
              </a:rPr>
              <a:t>RATING</a:t>
            </a:r>
            <a:endParaRPr sz="32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854" y="5183689"/>
            <a:ext cx="912495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2105">
              <a:lnSpc>
                <a:spcPct val="106600"/>
              </a:lnSpc>
              <a:buAutoNum type="arabicPeriod" startAt="23"/>
              <a:tabLst>
                <a:tab pos="344805" algn="l"/>
              </a:tabLst>
            </a:pPr>
            <a:r>
              <a:rPr sz="1700" spc="-65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system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automatically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calculate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overall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evaluation.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80" dirty="0">
                <a:latin typeface="Gill Sans MT"/>
                <a:cs typeface="Gill Sans MT"/>
              </a:rPr>
              <a:t>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tab,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add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any </a:t>
            </a:r>
            <a:r>
              <a:rPr sz="1700" spc="-35" dirty="0">
                <a:latin typeface="Gill Sans MT"/>
                <a:cs typeface="Gill Sans MT"/>
              </a:rPr>
              <a:t>overall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comments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have.</a:t>
            </a:r>
            <a:r>
              <a:rPr sz="1700" spc="34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Consider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adding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particular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successes/accomplishments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10" dirty="0">
                <a:latin typeface="Gill Sans MT"/>
                <a:cs typeface="Gill Sans MT"/>
              </a:rPr>
              <a:t>or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challenges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the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faced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past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year.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Font typeface="Gill Sans MT"/>
              <a:buAutoNum type="arabicPeriod" startAt="23"/>
            </a:pPr>
            <a:endParaRPr sz="1600">
              <a:latin typeface="Gill Sans MT"/>
              <a:cs typeface="Gill Sans MT"/>
            </a:endParaRPr>
          </a:p>
          <a:p>
            <a:pPr marL="350520" indent="-337820">
              <a:lnSpc>
                <a:spcPct val="100000"/>
              </a:lnSpc>
              <a:buAutoNum type="arabicPeriod" startAt="23"/>
              <a:tabLst>
                <a:tab pos="350520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one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last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time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then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SUBMIT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FOR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APPROVAL.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2377" y="2944460"/>
            <a:ext cx="42799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25" dirty="0">
                <a:latin typeface="Gill Sans MT"/>
                <a:cs typeface="Gill Sans MT"/>
              </a:rPr>
              <a:t>23</a:t>
            </a:r>
            <a:endParaRPr sz="325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75845" y="632054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2823" y="624809"/>
            <a:ext cx="44005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25" dirty="0">
                <a:latin typeface="Gill Sans MT"/>
                <a:cs typeface="Gill Sans MT"/>
              </a:rPr>
              <a:t>24</a:t>
            </a:r>
            <a:endParaRPr sz="32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547" y="576220"/>
            <a:ext cx="9029699" cy="5305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854" y="5934850"/>
            <a:ext cx="944435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6045">
              <a:lnSpc>
                <a:spcPct val="106600"/>
              </a:lnSpc>
            </a:pPr>
            <a:r>
              <a:rPr sz="1700" spc="-13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submit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approval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(from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next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level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supervisor),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CONFIRM.</a:t>
            </a:r>
            <a:r>
              <a:rPr sz="1700" spc="30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you'd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like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go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back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and </a:t>
            </a:r>
            <a:r>
              <a:rPr sz="1700" spc="-50" dirty="0">
                <a:latin typeface="Gill Sans MT"/>
                <a:cs typeface="Gill Sans MT"/>
              </a:rPr>
              <a:t>make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changes,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CANCEL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make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changes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follow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steps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get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back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screen.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>
              <a:latin typeface="Gill Sans MT"/>
              <a:cs typeface="Gill Sans MT"/>
            </a:endParaRPr>
          </a:p>
          <a:p>
            <a:pPr marL="2600325" marR="5080" indent="-2348230">
              <a:lnSpc>
                <a:spcPct val="106600"/>
              </a:lnSpc>
            </a:pPr>
            <a:r>
              <a:rPr sz="1700" spc="-65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available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manager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0" dirty="0">
                <a:latin typeface="Gill Sans MT"/>
                <a:cs typeface="Gill Sans MT"/>
              </a:rPr>
              <a:t>(2-</a:t>
            </a:r>
            <a:r>
              <a:rPr sz="1700" dirty="0">
                <a:latin typeface="Gill Sans MT"/>
                <a:cs typeface="Gill Sans MT"/>
              </a:rPr>
              <a:t>up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from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person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evaluated)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review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once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click </a:t>
            </a:r>
            <a:r>
              <a:rPr sz="1700" spc="-30" dirty="0">
                <a:latin typeface="Gill Sans MT"/>
                <a:cs typeface="Gill Sans MT"/>
              </a:rPr>
              <a:t>complete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cannot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make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further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changes.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09319">
              <a:lnSpc>
                <a:spcPct val="100000"/>
              </a:lnSpc>
              <a:spcBef>
                <a:spcPts val="130"/>
              </a:spcBef>
            </a:pPr>
            <a:r>
              <a:rPr sz="3250" spc="-40" dirty="0">
                <a:latin typeface="Gill Sans MT"/>
                <a:cs typeface="Gill Sans MT"/>
              </a:rPr>
              <a:t>MANAGER:</a:t>
            </a:r>
            <a:r>
              <a:rPr sz="3250" spc="-120" dirty="0">
                <a:latin typeface="Gill Sans MT"/>
                <a:cs typeface="Gill Sans MT"/>
              </a:rPr>
              <a:t> </a:t>
            </a:r>
            <a:r>
              <a:rPr sz="3250" dirty="0">
                <a:latin typeface="Gill Sans MT"/>
                <a:cs typeface="Gill Sans MT"/>
              </a:rPr>
              <a:t>SUBMIT</a:t>
            </a:r>
            <a:r>
              <a:rPr sz="3250" spc="-120" dirty="0">
                <a:latin typeface="Gill Sans MT"/>
                <a:cs typeface="Gill Sans MT"/>
              </a:rPr>
              <a:t> </a:t>
            </a:r>
            <a:r>
              <a:rPr sz="3250" dirty="0">
                <a:latin typeface="Gill Sans MT"/>
                <a:cs typeface="Gill Sans MT"/>
              </a:rPr>
              <a:t>FOR</a:t>
            </a:r>
            <a:r>
              <a:rPr sz="3250" spc="-120" dirty="0">
                <a:latin typeface="Gill Sans MT"/>
                <a:cs typeface="Gill Sans MT"/>
              </a:rPr>
              <a:t> </a:t>
            </a:r>
            <a:r>
              <a:rPr sz="3250" spc="35" dirty="0">
                <a:latin typeface="Gill Sans MT"/>
                <a:cs typeface="Gill Sans MT"/>
              </a:rPr>
              <a:t>APPROVAL</a:t>
            </a:r>
            <a:endParaRPr sz="32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643" y="876085"/>
            <a:ext cx="9124949" cy="2495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431540" marR="5080" indent="-2667000">
              <a:lnSpc>
                <a:spcPts val="3150"/>
              </a:lnSpc>
              <a:spcBef>
                <a:spcPts val="860"/>
              </a:spcBef>
            </a:pPr>
            <a:r>
              <a:rPr sz="3250" spc="-40" dirty="0">
                <a:latin typeface="Gill Sans MT"/>
                <a:cs typeface="Gill Sans MT"/>
              </a:rPr>
              <a:t>MANAGER:</a:t>
            </a:r>
            <a:r>
              <a:rPr sz="3250" spc="-170" dirty="0">
                <a:latin typeface="Gill Sans MT"/>
                <a:cs typeface="Gill Sans MT"/>
              </a:rPr>
              <a:t> </a:t>
            </a:r>
            <a:r>
              <a:rPr sz="3250" spc="-75" dirty="0">
                <a:latin typeface="Gill Sans MT"/>
                <a:cs typeface="Gill Sans MT"/>
              </a:rPr>
              <a:t>CONFIRMATION</a:t>
            </a:r>
            <a:r>
              <a:rPr sz="3250" spc="-170" dirty="0">
                <a:latin typeface="Gill Sans MT"/>
                <a:cs typeface="Gill Sans MT"/>
              </a:rPr>
              <a:t> </a:t>
            </a:r>
            <a:r>
              <a:rPr sz="3250" spc="-100" dirty="0">
                <a:latin typeface="Gill Sans MT"/>
                <a:cs typeface="Gill Sans MT"/>
              </a:rPr>
              <a:t>-</a:t>
            </a:r>
            <a:r>
              <a:rPr sz="3250" spc="-170" dirty="0">
                <a:latin typeface="Gill Sans MT"/>
                <a:cs typeface="Gill Sans MT"/>
              </a:rPr>
              <a:t> </a:t>
            </a:r>
            <a:r>
              <a:rPr sz="3250" spc="35" dirty="0">
                <a:latin typeface="Gill Sans MT"/>
                <a:cs typeface="Gill Sans MT"/>
              </a:rPr>
              <a:t>APPROVAL </a:t>
            </a:r>
            <a:r>
              <a:rPr sz="3250" spc="-10" dirty="0">
                <a:latin typeface="Gill Sans MT"/>
                <a:cs typeface="Gill Sans MT"/>
              </a:rPr>
              <a:t>SUBMITTED</a:t>
            </a:r>
            <a:endParaRPr sz="32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100" y="3557249"/>
            <a:ext cx="860488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8240" marR="5080" indent="-2416175">
              <a:lnSpc>
                <a:spcPct val="106600"/>
              </a:lnSpc>
            </a:pPr>
            <a:r>
              <a:rPr sz="1700" spc="-60" dirty="0">
                <a:latin typeface="Gill Sans MT"/>
                <a:cs typeface="Gill Sans MT"/>
              </a:rPr>
              <a:t>From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screen,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navigate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back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other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assigned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by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clicking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"Team </a:t>
            </a:r>
            <a:r>
              <a:rPr sz="1700" spc="-40" dirty="0">
                <a:latin typeface="Gill Sans MT"/>
                <a:cs typeface="Gill Sans MT"/>
              </a:rPr>
              <a:t>Performance"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arrow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upper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left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corner.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662545"/>
            <a:chOff x="0" y="0"/>
            <a:chExt cx="10058400" cy="76625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7318" y="3462947"/>
              <a:ext cx="117051" cy="930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2713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53"/>
                  </a:moveTo>
                  <a:lnTo>
                    <a:pt x="927773" y="1383626"/>
                  </a:lnTo>
                  <a:lnTo>
                    <a:pt x="897851" y="1412989"/>
                  </a:lnTo>
                  <a:lnTo>
                    <a:pt x="878230" y="1432458"/>
                  </a:lnTo>
                  <a:lnTo>
                    <a:pt x="839165" y="1470952"/>
                  </a:lnTo>
                  <a:lnTo>
                    <a:pt x="831786" y="1478165"/>
                  </a:lnTo>
                  <a:lnTo>
                    <a:pt x="834136" y="1453769"/>
                  </a:lnTo>
                  <a:lnTo>
                    <a:pt x="836587" y="1397139"/>
                  </a:lnTo>
                  <a:lnTo>
                    <a:pt x="836472" y="1340358"/>
                  </a:lnTo>
                  <a:lnTo>
                    <a:pt x="834237" y="1283538"/>
                  </a:lnTo>
                  <a:lnTo>
                    <a:pt x="829538" y="1226807"/>
                  </a:lnTo>
                  <a:lnTo>
                    <a:pt x="822579" y="1170254"/>
                  </a:lnTo>
                  <a:lnTo>
                    <a:pt x="813435" y="1113955"/>
                  </a:lnTo>
                  <a:lnTo>
                    <a:pt x="802208" y="1057973"/>
                  </a:lnTo>
                  <a:lnTo>
                    <a:pt x="790448" y="1008570"/>
                  </a:lnTo>
                  <a:lnTo>
                    <a:pt x="777100" y="959561"/>
                  </a:lnTo>
                  <a:lnTo>
                    <a:pt x="762190" y="910971"/>
                  </a:lnTo>
                  <a:lnTo>
                    <a:pt x="745756" y="862850"/>
                  </a:lnTo>
                  <a:lnTo>
                    <a:pt x="727811" y="815263"/>
                  </a:lnTo>
                  <a:lnTo>
                    <a:pt x="708393" y="768248"/>
                  </a:lnTo>
                  <a:lnTo>
                    <a:pt x="687514" y="721855"/>
                  </a:lnTo>
                  <a:lnTo>
                    <a:pt x="665213" y="676135"/>
                  </a:lnTo>
                  <a:lnTo>
                    <a:pt x="641502" y="631113"/>
                  </a:lnTo>
                  <a:lnTo>
                    <a:pt x="616445" y="586841"/>
                  </a:lnTo>
                  <a:lnTo>
                    <a:pt x="590003" y="543382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74"/>
                  </a:lnTo>
                  <a:lnTo>
                    <a:pt x="471208" y="378485"/>
                  </a:lnTo>
                  <a:lnTo>
                    <a:pt x="438378" y="339750"/>
                  </a:lnTo>
                  <a:lnTo>
                    <a:pt x="404342" y="302094"/>
                  </a:lnTo>
                  <a:lnTo>
                    <a:pt x="369125" y="265569"/>
                  </a:lnTo>
                  <a:lnTo>
                    <a:pt x="328091" y="225971"/>
                  </a:lnTo>
                  <a:lnTo>
                    <a:pt x="285661" y="187947"/>
                  </a:lnTo>
                  <a:lnTo>
                    <a:pt x="241846" y="151638"/>
                  </a:lnTo>
                  <a:lnTo>
                    <a:pt x="196672" y="117144"/>
                  </a:lnTo>
                  <a:lnTo>
                    <a:pt x="150063" y="84709"/>
                  </a:lnTo>
                  <a:lnTo>
                    <a:pt x="102362" y="54089"/>
                  </a:lnTo>
                  <a:lnTo>
                    <a:pt x="53416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23" y="36220"/>
                  </a:lnTo>
                  <a:lnTo>
                    <a:pt x="90766" y="69329"/>
                  </a:lnTo>
                  <a:lnTo>
                    <a:pt x="134531" y="103835"/>
                  </a:lnTo>
                  <a:lnTo>
                    <a:pt x="177165" y="139700"/>
                  </a:lnTo>
                  <a:lnTo>
                    <a:pt x="218757" y="176733"/>
                  </a:lnTo>
                  <a:lnTo>
                    <a:pt x="259194" y="215011"/>
                  </a:lnTo>
                  <a:lnTo>
                    <a:pt x="298424" y="254520"/>
                  </a:lnTo>
                  <a:lnTo>
                    <a:pt x="336423" y="295211"/>
                  </a:lnTo>
                  <a:lnTo>
                    <a:pt x="369138" y="332320"/>
                  </a:lnTo>
                  <a:lnTo>
                    <a:pt x="400850" y="370293"/>
                  </a:lnTo>
                  <a:lnTo>
                    <a:pt x="431546" y="409105"/>
                  </a:lnTo>
                  <a:lnTo>
                    <a:pt x="461187" y="448703"/>
                  </a:lnTo>
                  <a:lnTo>
                    <a:pt x="489775" y="489077"/>
                  </a:lnTo>
                  <a:lnTo>
                    <a:pt x="517283" y="530186"/>
                  </a:lnTo>
                  <a:lnTo>
                    <a:pt x="543712" y="571995"/>
                  </a:lnTo>
                  <a:lnTo>
                    <a:pt x="569048" y="614489"/>
                  </a:lnTo>
                  <a:lnTo>
                    <a:pt x="593255" y="657631"/>
                  </a:lnTo>
                  <a:lnTo>
                    <a:pt x="616508" y="701281"/>
                  </a:lnTo>
                  <a:lnTo>
                    <a:pt x="638619" y="745540"/>
                  </a:lnTo>
                  <a:lnTo>
                    <a:pt x="659561" y="790371"/>
                  </a:lnTo>
                  <a:lnTo>
                    <a:pt x="679323" y="835736"/>
                  </a:lnTo>
                  <a:lnTo>
                    <a:pt x="697877" y="881621"/>
                  </a:lnTo>
                  <a:lnTo>
                    <a:pt x="715225" y="927976"/>
                  </a:lnTo>
                  <a:lnTo>
                    <a:pt x="731342" y="974775"/>
                  </a:lnTo>
                  <a:lnTo>
                    <a:pt x="746213" y="1022007"/>
                  </a:lnTo>
                  <a:lnTo>
                    <a:pt x="759815" y="1069619"/>
                  </a:lnTo>
                  <a:lnTo>
                    <a:pt x="773595" y="1123632"/>
                  </a:lnTo>
                  <a:lnTo>
                    <a:pt x="785710" y="1178039"/>
                  </a:lnTo>
                  <a:lnTo>
                    <a:pt x="796150" y="1232801"/>
                  </a:lnTo>
                  <a:lnTo>
                    <a:pt x="804900" y="1287881"/>
                  </a:lnTo>
                  <a:lnTo>
                    <a:pt x="812139" y="1343190"/>
                  </a:lnTo>
                  <a:lnTo>
                    <a:pt x="817613" y="1398727"/>
                  </a:lnTo>
                  <a:lnTo>
                    <a:pt x="821309" y="1454442"/>
                  </a:lnTo>
                  <a:lnTo>
                    <a:pt x="821956" y="1473581"/>
                  </a:lnTo>
                  <a:lnTo>
                    <a:pt x="810882" y="1452854"/>
                  </a:lnTo>
                  <a:lnTo>
                    <a:pt x="793457" y="1422209"/>
                  </a:lnTo>
                  <a:lnTo>
                    <a:pt x="765632" y="1377111"/>
                  </a:lnTo>
                  <a:lnTo>
                    <a:pt x="735482" y="1333207"/>
                  </a:lnTo>
                  <a:lnTo>
                    <a:pt x="702322" y="1290878"/>
                  </a:lnTo>
                  <a:lnTo>
                    <a:pt x="690168" y="1277340"/>
                  </a:lnTo>
                  <a:lnTo>
                    <a:pt x="694143" y="1295120"/>
                  </a:lnTo>
                  <a:lnTo>
                    <a:pt x="709371" y="1346746"/>
                  </a:lnTo>
                  <a:lnTo>
                    <a:pt x="727608" y="1396809"/>
                  </a:lnTo>
                  <a:lnTo>
                    <a:pt x="738403" y="1422958"/>
                  </a:lnTo>
                  <a:lnTo>
                    <a:pt x="748169" y="1445666"/>
                  </a:lnTo>
                  <a:lnTo>
                    <a:pt x="778649" y="1509229"/>
                  </a:lnTo>
                  <a:lnTo>
                    <a:pt x="812660" y="1572958"/>
                  </a:lnTo>
                  <a:lnTo>
                    <a:pt x="812965" y="1573377"/>
                  </a:lnTo>
                  <a:lnTo>
                    <a:pt x="838339" y="1546898"/>
                  </a:lnTo>
                  <a:lnTo>
                    <a:pt x="866965" y="1514856"/>
                  </a:lnTo>
                  <a:lnTo>
                    <a:pt x="893191" y="1480870"/>
                  </a:lnTo>
                  <a:lnTo>
                    <a:pt x="916787" y="1445056"/>
                  </a:lnTo>
                  <a:lnTo>
                    <a:pt x="937387" y="1407464"/>
                  </a:lnTo>
                  <a:lnTo>
                    <a:pt x="954392" y="1368018"/>
                  </a:lnTo>
                  <a:lnTo>
                    <a:pt x="958964" y="1354353"/>
                  </a:lnTo>
                  <a:close/>
                </a:path>
                <a:path w="1754504" h="1573529">
                  <a:moveTo>
                    <a:pt x="1754365" y="166700"/>
                  </a:moveTo>
                  <a:lnTo>
                    <a:pt x="1709940" y="187299"/>
                  </a:lnTo>
                  <a:lnTo>
                    <a:pt x="1669529" y="213880"/>
                  </a:lnTo>
                  <a:lnTo>
                    <a:pt x="1630260" y="242303"/>
                  </a:lnTo>
                  <a:lnTo>
                    <a:pt x="1591995" y="272237"/>
                  </a:lnTo>
                  <a:lnTo>
                    <a:pt x="1554988" y="303847"/>
                  </a:lnTo>
                  <a:lnTo>
                    <a:pt x="1519199" y="336931"/>
                  </a:lnTo>
                  <a:lnTo>
                    <a:pt x="1484655" y="371424"/>
                  </a:lnTo>
                  <a:lnTo>
                    <a:pt x="1451330" y="407187"/>
                  </a:lnTo>
                  <a:lnTo>
                    <a:pt x="1419352" y="444220"/>
                  </a:lnTo>
                  <a:lnTo>
                    <a:pt x="1388668" y="482409"/>
                  </a:lnTo>
                  <a:lnTo>
                    <a:pt x="1359331" y="521690"/>
                  </a:lnTo>
                  <a:lnTo>
                    <a:pt x="1331379" y="562000"/>
                  </a:lnTo>
                  <a:lnTo>
                    <a:pt x="1304810" y="603275"/>
                  </a:lnTo>
                  <a:lnTo>
                    <a:pt x="1279664" y="645452"/>
                  </a:lnTo>
                  <a:lnTo>
                    <a:pt x="1255979" y="688492"/>
                  </a:lnTo>
                  <a:lnTo>
                    <a:pt x="1233779" y="732307"/>
                  </a:lnTo>
                  <a:lnTo>
                    <a:pt x="1213078" y="776871"/>
                  </a:lnTo>
                  <a:lnTo>
                    <a:pt x="1193914" y="822109"/>
                  </a:lnTo>
                  <a:lnTo>
                    <a:pt x="1176324" y="867981"/>
                  </a:lnTo>
                  <a:lnTo>
                    <a:pt x="1160335" y="914412"/>
                  </a:lnTo>
                  <a:lnTo>
                    <a:pt x="1145971" y="961351"/>
                  </a:lnTo>
                  <a:lnTo>
                    <a:pt x="1133271" y="1008735"/>
                  </a:lnTo>
                  <a:lnTo>
                    <a:pt x="1122248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31" y="1201508"/>
                  </a:lnTo>
                  <a:lnTo>
                    <a:pt x="1095870" y="1250162"/>
                  </a:lnTo>
                  <a:lnTo>
                    <a:pt x="1093927" y="1298867"/>
                  </a:lnTo>
                  <a:lnTo>
                    <a:pt x="1094105" y="1347533"/>
                  </a:lnTo>
                  <a:lnTo>
                    <a:pt x="1096073" y="1396047"/>
                  </a:lnTo>
                  <a:lnTo>
                    <a:pt x="1100201" y="1444320"/>
                  </a:lnTo>
                  <a:lnTo>
                    <a:pt x="1106855" y="1492237"/>
                  </a:lnTo>
                  <a:lnTo>
                    <a:pt x="1111516" y="1492084"/>
                  </a:lnTo>
                  <a:lnTo>
                    <a:pt x="1111123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41" y="1206436"/>
                  </a:lnTo>
                  <a:lnTo>
                    <a:pt x="1139634" y="1159383"/>
                  </a:lnTo>
                  <a:lnTo>
                    <a:pt x="1149362" y="1112596"/>
                  </a:lnTo>
                  <a:lnTo>
                    <a:pt x="1160475" y="1066114"/>
                  </a:lnTo>
                  <a:lnTo>
                    <a:pt x="1172946" y="1019987"/>
                  </a:lnTo>
                  <a:lnTo>
                    <a:pt x="1186789" y="974242"/>
                  </a:lnTo>
                  <a:lnTo>
                    <a:pt x="1201953" y="928941"/>
                  </a:lnTo>
                  <a:lnTo>
                    <a:pt x="1218438" y="884085"/>
                  </a:lnTo>
                  <a:lnTo>
                    <a:pt x="1236218" y="839736"/>
                  </a:lnTo>
                  <a:lnTo>
                    <a:pt x="1255280" y="795921"/>
                  </a:lnTo>
                  <a:lnTo>
                    <a:pt x="1275588" y="752678"/>
                  </a:lnTo>
                  <a:lnTo>
                    <a:pt x="1296962" y="709968"/>
                  </a:lnTo>
                  <a:lnTo>
                    <a:pt x="1319568" y="667893"/>
                  </a:lnTo>
                  <a:lnTo>
                    <a:pt x="1343380" y="626478"/>
                  </a:lnTo>
                  <a:lnTo>
                    <a:pt x="1368386" y="585787"/>
                  </a:lnTo>
                  <a:lnTo>
                    <a:pt x="1394574" y="545846"/>
                  </a:lnTo>
                  <a:lnTo>
                    <a:pt x="1421917" y="506691"/>
                  </a:lnTo>
                  <a:lnTo>
                    <a:pt x="1450390" y="468363"/>
                  </a:lnTo>
                  <a:lnTo>
                    <a:pt x="1479994" y="430898"/>
                  </a:lnTo>
                  <a:lnTo>
                    <a:pt x="1510703" y="394347"/>
                  </a:lnTo>
                  <a:lnTo>
                    <a:pt x="1542503" y="358736"/>
                  </a:lnTo>
                  <a:lnTo>
                    <a:pt x="1575358" y="324104"/>
                  </a:lnTo>
                  <a:lnTo>
                    <a:pt x="1609255" y="290499"/>
                  </a:lnTo>
                  <a:lnTo>
                    <a:pt x="1644040" y="257848"/>
                  </a:lnTo>
                  <a:lnTo>
                    <a:pt x="1679841" y="226288"/>
                  </a:lnTo>
                  <a:lnTo>
                    <a:pt x="1716633" y="195897"/>
                  </a:lnTo>
                  <a:lnTo>
                    <a:pt x="1754365" y="16670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3163" y="4325395"/>
              <a:ext cx="222616" cy="2430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481" y="2156163"/>
              <a:ext cx="848360" cy="871219"/>
            </a:xfrm>
            <a:custGeom>
              <a:avLst/>
              <a:gdLst/>
              <a:ahLst/>
              <a:cxnLst/>
              <a:rect l="l" t="t" r="r" b="b"/>
              <a:pathLst>
                <a:path w="848360" h="871219">
                  <a:moveTo>
                    <a:pt x="422282" y="668723"/>
                  </a:moveTo>
                  <a:lnTo>
                    <a:pt x="272557" y="668723"/>
                  </a:lnTo>
                  <a:lnTo>
                    <a:pt x="292798" y="625477"/>
                  </a:lnTo>
                  <a:lnTo>
                    <a:pt x="315275" y="581292"/>
                  </a:lnTo>
                  <a:lnTo>
                    <a:pt x="339834" y="536458"/>
                  </a:lnTo>
                  <a:lnTo>
                    <a:pt x="366317" y="491264"/>
                  </a:lnTo>
                  <a:lnTo>
                    <a:pt x="394568" y="445997"/>
                  </a:lnTo>
                  <a:lnTo>
                    <a:pt x="424431" y="400946"/>
                  </a:lnTo>
                  <a:lnTo>
                    <a:pt x="455747" y="356401"/>
                  </a:lnTo>
                  <a:lnTo>
                    <a:pt x="488361" y="312651"/>
                  </a:lnTo>
                  <a:lnTo>
                    <a:pt x="522117" y="269982"/>
                  </a:lnTo>
                  <a:lnTo>
                    <a:pt x="556857" y="228685"/>
                  </a:lnTo>
                  <a:lnTo>
                    <a:pt x="592425" y="189049"/>
                  </a:lnTo>
                  <a:lnTo>
                    <a:pt x="628664" y="151361"/>
                  </a:lnTo>
                  <a:lnTo>
                    <a:pt x="665417" y="115910"/>
                  </a:lnTo>
                  <a:lnTo>
                    <a:pt x="702529" y="82986"/>
                  </a:lnTo>
                  <a:lnTo>
                    <a:pt x="739842" y="52877"/>
                  </a:lnTo>
                  <a:lnTo>
                    <a:pt x="777199" y="25871"/>
                  </a:lnTo>
                  <a:lnTo>
                    <a:pt x="815271" y="0"/>
                  </a:lnTo>
                  <a:lnTo>
                    <a:pt x="847877" y="43656"/>
                  </a:lnTo>
                  <a:lnTo>
                    <a:pt x="828392" y="60781"/>
                  </a:lnTo>
                  <a:lnTo>
                    <a:pt x="806550" y="81151"/>
                  </a:lnTo>
                  <a:lnTo>
                    <a:pt x="756984" y="131398"/>
                  </a:lnTo>
                  <a:lnTo>
                    <a:pt x="729854" y="161161"/>
                  </a:lnTo>
                  <a:lnTo>
                    <a:pt x="701556" y="193941"/>
                  </a:lnTo>
                  <a:lnTo>
                    <a:pt x="672388" y="229680"/>
                  </a:lnTo>
                  <a:lnTo>
                    <a:pt x="642647" y="268322"/>
                  </a:lnTo>
                  <a:lnTo>
                    <a:pt x="612630" y="309808"/>
                  </a:lnTo>
                  <a:lnTo>
                    <a:pt x="582635" y="354083"/>
                  </a:lnTo>
                  <a:lnTo>
                    <a:pt x="552958" y="401089"/>
                  </a:lnTo>
                  <a:lnTo>
                    <a:pt x="523899" y="450768"/>
                  </a:lnTo>
                  <a:lnTo>
                    <a:pt x="495753" y="503064"/>
                  </a:lnTo>
                  <a:lnTo>
                    <a:pt x="468818" y="557919"/>
                  </a:lnTo>
                  <a:lnTo>
                    <a:pt x="443357" y="615367"/>
                  </a:lnTo>
                  <a:lnTo>
                    <a:pt x="422282" y="668723"/>
                  </a:lnTo>
                  <a:close/>
                </a:path>
                <a:path w="848360" h="871219">
                  <a:moveTo>
                    <a:pt x="297812" y="871131"/>
                  </a:moveTo>
                  <a:lnTo>
                    <a:pt x="256866" y="857815"/>
                  </a:lnTo>
                  <a:lnTo>
                    <a:pt x="224752" y="824313"/>
                  </a:lnTo>
                  <a:lnTo>
                    <a:pt x="181406" y="742324"/>
                  </a:lnTo>
                  <a:lnTo>
                    <a:pt x="146359" y="677484"/>
                  </a:lnTo>
                  <a:lnTo>
                    <a:pt x="114549" y="622136"/>
                  </a:lnTo>
                  <a:lnTo>
                    <a:pt x="85915" y="575534"/>
                  </a:lnTo>
                  <a:lnTo>
                    <a:pt x="60392" y="536932"/>
                  </a:lnTo>
                  <a:lnTo>
                    <a:pt x="37916" y="505583"/>
                  </a:lnTo>
                  <a:lnTo>
                    <a:pt x="1852" y="461659"/>
                  </a:lnTo>
                  <a:lnTo>
                    <a:pt x="0" y="458213"/>
                  </a:lnTo>
                  <a:lnTo>
                    <a:pt x="58452" y="433947"/>
                  </a:lnTo>
                  <a:lnTo>
                    <a:pt x="85405" y="454963"/>
                  </a:lnTo>
                  <a:lnTo>
                    <a:pt x="119512" y="485212"/>
                  </a:lnTo>
                  <a:lnTo>
                    <a:pt x="157985" y="523095"/>
                  </a:lnTo>
                  <a:lnTo>
                    <a:pt x="198037" y="567013"/>
                  </a:lnTo>
                  <a:lnTo>
                    <a:pt x="236880" y="615367"/>
                  </a:lnTo>
                  <a:lnTo>
                    <a:pt x="246666" y="630877"/>
                  </a:lnTo>
                  <a:lnTo>
                    <a:pt x="254535" y="642962"/>
                  </a:lnTo>
                  <a:lnTo>
                    <a:pt x="262495" y="654589"/>
                  </a:lnTo>
                  <a:lnTo>
                    <a:pt x="272557" y="668723"/>
                  </a:lnTo>
                  <a:lnTo>
                    <a:pt x="422282" y="668723"/>
                  </a:lnTo>
                  <a:lnTo>
                    <a:pt x="419773" y="675078"/>
                  </a:lnTo>
                  <a:lnTo>
                    <a:pt x="398256" y="737267"/>
                  </a:lnTo>
                  <a:lnTo>
                    <a:pt x="379141" y="801787"/>
                  </a:lnTo>
                  <a:lnTo>
                    <a:pt x="365188" y="828398"/>
                  </a:lnTo>
                  <a:lnTo>
                    <a:pt x="347561" y="850482"/>
                  </a:lnTo>
                  <a:lnTo>
                    <a:pt x="325397" y="865554"/>
                  </a:lnTo>
                  <a:lnTo>
                    <a:pt x="297812" y="871131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0488" y="1537618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25006" y="1578098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478" y="777240"/>
            <a:ext cx="9096374" cy="2590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139" rIns="0" bIns="0" rtlCol="0">
            <a:spAutoFit/>
          </a:bodyPr>
          <a:lstStyle/>
          <a:p>
            <a:pPr marL="864869">
              <a:lnSpc>
                <a:spcPct val="100000"/>
              </a:lnSpc>
              <a:spcBef>
                <a:spcPts val="130"/>
              </a:spcBef>
            </a:pPr>
            <a:r>
              <a:rPr sz="3250" spc="-40" dirty="0">
                <a:latin typeface="Gill Sans MT"/>
                <a:cs typeface="Gill Sans MT"/>
              </a:rPr>
              <a:t>MANAGER:</a:t>
            </a:r>
            <a:r>
              <a:rPr sz="3250" spc="-140" dirty="0">
                <a:latin typeface="Gill Sans MT"/>
                <a:cs typeface="Gill Sans MT"/>
              </a:rPr>
              <a:t> </a:t>
            </a:r>
            <a:r>
              <a:rPr sz="3250" spc="-80" dirty="0">
                <a:latin typeface="Gill Sans MT"/>
                <a:cs typeface="Gill Sans MT"/>
              </a:rPr>
              <a:t>NOTIFICATION</a:t>
            </a:r>
            <a:r>
              <a:rPr sz="3250" spc="-135" dirty="0">
                <a:latin typeface="Gill Sans MT"/>
                <a:cs typeface="Gill Sans MT"/>
              </a:rPr>
              <a:t> </a:t>
            </a:r>
            <a:r>
              <a:rPr sz="3250" dirty="0">
                <a:latin typeface="Gill Sans MT"/>
                <a:cs typeface="Gill Sans MT"/>
              </a:rPr>
              <a:t>OF</a:t>
            </a:r>
            <a:r>
              <a:rPr sz="3250" spc="-135" dirty="0">
                <a:latin typeface="Gill Sans MT"/>
                <a:cs typeface="Gill Sans MT"/>
              </a:rPr>
              <a:t> </a:t>
            </a:r>
            <a:r>
              <a:rPr sz="3250" spc="-10" dirty="0">
                <a:latin typeface="Gill Sans MT"/>
                <a:cs typeface="Gill Sans MT"/>
              </a:rPr>
              <a:t>DENIAL</a:t>
            </a:r>
            <a:endParaRPr sz="32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778" y="3405899"/>
            <a:ext cx="8478520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denied,</a:t>
            </a:r>
            <a:r>
              <a:rPr sz="1700" spc="2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receive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notification.</a:t>
            </a:r>
            <a:r>
              <a:rPr sz="1700" spc="29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notification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icon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(bell)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the </a:t>
            </a:r>
            <a:r>
              <a:rPr sz="1700" spc="-10" dirty="0">
                <a:latin typeface="Gill Sans MT"/>
                <a:cs typeface="Gill Sans MT"/>
              </a:rPr>
              <a:t>notification.</a:t>
            </a:r>
            <a:r>
              <a:rPr sz="1700" spc="25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Clicking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notification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take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denied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evaluation.</a:t>
            </a:r>
            <a:endParaRPr sz="17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461" y="3990546"/>
            <a:ext cx="7067549" cy="21621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8652" y="6267551"/>
            <a:ext cx="9151620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spc="-60" dirty="0">
                <a:latin typeface="Gill Sans MT"/>
                <a:cs typeface="Gill Sans MT"/>
              </a:rPr>
              <a:t>Notice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red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notification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indicating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been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denied.</a:t>
            </a:r>
            <a:r>
              <a:rPr sz="1700" spc="30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cannot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send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the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until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revisions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been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made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approved.</a:t>
            </a:r>
            <a:r>
              <a:rPr sz="1700" spc="2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Make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these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revisions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following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above</a:t>
            </a:r>
            <a:r>
              <a:rPr sz="1700" spc="50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directions</a:t>
            </a:r>
            <a:r>
              <a:rPr sz="1700" spc="-70" dirty="0">
                <a:latin typeface="Gill Sans MT"/>
                <a:cs typeface="Gill Sans MT"/>
              </a:rPr>
              <a:t> on </a:t>
            </a:r>
            <a:r>
              <a:rPr sz="1700" spc="-10" dirty="0">
                <a:latin typeface="Gill Sans MT"/>
                <a:cs typeface="Gill Sans MT"/>
              </a:rPr>
              <a:t>navigating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through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submitting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approval.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662545"/>
            <a:chOff x="0" y="0"/>
            <a:chExt cx="10058400" cy="7662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318" y="3462947"/>
              <a:ext cx="117051" cy="930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2713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53"/>
                  </a:moveTo>
                  <a:lnTo>
                    <a:pt x="927773" y="1383626"/>
                  </a:lnTo>
                  <a:lnTo>
                    <a:pt x="897851" y="1412989"/>
                  </a:lnTo>
                  <a:lnTo>
                    <a:pt x="878230" y="1432458"/>
                  </a:lnTo>
                  <a:lnTo>
                    <a:pt x="839165" y="1470952"/>
                  </a:lnTo>
                  <a:lnTo>
                    <a:pt x="831786" y="1478165"/>
                  </a:lnTo>
                  <a:lnTo>
                    <a:pt x="834136" y="1453769"/>
                  </a:lnTo>
                  <a:lnTo>
                    <a:pt x="836574" y="1397139"/>
                  </a:lnTo>
                  <a:lnTo>
                    <a:pt x="836472" y="1340358"/>
                  </a:lnTo>
                  <a:lnTo>
                    <a:pt x="834237" y="1283538"/>
                  </a:lnTo>
                  <a:lnTo>
                    <a:pt x="829538" y="1226807"/>
                  </a:lnTo>
                  <a:lnTo>
                    <a:pt x="822566" y="1170254"/>
                  </a:lnTo>
                  <a:lnTo>
                    <a:pt x="813435" y="1113955"/>
                  </a:lnTo>
                  <a:lnTo>
                    <a:pt x="802208" y="1057973"/>
                  </a:lnTo>
                  <a:lnTo>
                    <a:pt x="790448" y="1008570"/>
                  </a:lnTo>
                  <a:lnTo>
                    <a:pt x="777100" y="959561"/>
                  </a:lnTo>
                  <a:lnTo>
                    <a:pt x="762190" y="910971"/>
                  </a:lnTo>
                  <a:lnTo>
                    <a:pt x="745756" y="862863"/>
                  </a:lnTo>
                  <a:lnTo>
                    <a:pt x="727811" y="815276"/>
                  </a:lnTo>
                  <a:lnTo>
                    <a:pt x="708393" y="768261"/>
                  </a:lnTo>
                  <a:lnTo>
                    <a:pt x="687514" y="721855"/>
                  </a:lnTo>
                  <a:lnTo>
                    <a:pt x="665213" y="676135"/>
                  </a:lnTo>
                  <a:lnTo>
                    <a:pt x="641502" y="631113"/>
                  </a:lnTo>
                  <a:lnTo>
                    <a:pt x="616432" y="586841"/>
                  </a:lnTo>
                  <a:lnTo>
                    <a:pt x="590003" y="543382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74"/>
                  </a:lnTo>
                  <a:lnTo>
                    <a:pt x="471208" y="378485"/>
                  </a:lnTo>
                  <a:lnTo>
                    <a:pt x="438378" y="339750"/>
                  </a:lnTo>
                  <a:lnTo>
                    <a:pt x="404342" y="302094"/>
                  </a:lnTo>
                  <a:lnTo>
                    <a:pt x="369125" y="265569"/>
                  </a:lnTo>
                  <a:lnTo>
                    <a:pt x="328091" y="225971"/>
                  </a:lnTo>
                  <a:lnTo>
                    <a:pt x="285661" y="187947"/>
                  </a:lnTo>
                  <a:lnTo>
                    <a:pt x="241846" y="151638"/>
                  </a:lnTo>
                  <a:lnTo>
                    <a:pt x="196672" y="117144"/>
                  </a:lnTo>
                  <a:lnTo>
                    <a:pt x="150063" y="84709"/>
                  </a:lnTo>
                  <a:lnTo>
                    <a:pt x="102362" y="54102"/>
                  </a:lnTo>
                  <a:lnTo>
                    <a:pt x="53416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23" y="36233"/>
                  </a:lnTo>
                  <a:lnTo>
                    <a:pt x="90766" y="69329"/>
                  </a:lnTo>
                  <a:lnTo>
                    <a:pt x="134531" y="103835"/>
                  </a:lnTo>
                  <a:lnTo>
                    <a:pt x="177165" y="139700"/>
                  </a:lnTo>
                  <a:lnTo>
                    <a:pt x="218757" y="176733"/>
                  </a:lnTo>
                  <a:lnTo>
                    <a:pt x="259194" y="215011"/>
                  </a:lnTo>
                  <a:lnTo>
                    <a:pt x="298424" y="254520"/>
                  </a:lnTo>
                  <a:lnTo>
                    <a:pt x="336423" y="295211"/>
                  </a:lnTo>
                  <a:lnTo>
                    <a:pt x="369138" y="332320"/>
                  </a:lnTo>
                  <a:lnTo>
                    <a:pt x="400850" y="370306"/>
                  </a:lnTo>
                  <a:lnTo>
                    <a:pt x="431546" y="409105"/>
                  </a:lnTo>
                  <a:lnTo>
                    <a:pt x="461187" y="448703"/>
                  </a:lnTo>
                  <a:lnTo>
                    <a:pt x="489775" y="489077"/>
                  </a:lnTo>
                  <a:lnTo>
                    <a:pt x="517283" y="530186"/>
                  </a:lnTo>
                  <a:lnTo>
                    <a:pt x="543712" y="571995"/>
                  </a:lnTo>
                  <a:lnTo>
                    <a:pt x="569048" y="614489"/>
                  </a:lnTo>
                  <a:lnTo>
                    <a:pt x="593255" y="657631"/>
                  </a:lnTo>
                  <a:lnTo>
                    <a:pt x="616508" y="701281"/>
                  </a:lnTo>
                  <a:lnTo>
                    <a:pt x="638619" y="745540"/>
                  </a:lnTo>
                  <a:lnTo>
                    <a:pt x="659561" y="790371"/>
                  </a:lnTo>
                  <a:lnTo>
                    <a:pt x="679323" y="835736"/>
                  </a:lnTo>
                  <a:lnTo>
                    <a:pt x="697877" y="881621"/>
                  </a:lnTo>
                  <a:lnTo>
                    <a:pt x="715225" y="927976"/>
                  </a:lnTo>
                  <a:lnTo>
                    <a:pt x="731342" y="974788"/>
                  </a:lnTo>
                  <a:lnTo>
                    <a:pt x="746213" y="1022007"/>
                  </a:lnTo>
                  <a:lnTo>
                    <a:pt x="759815" y="1069632"/>
                  </a:lnTo>
                  <a:lnTo>
                    <a:pt x="773595" y="1123632"/>
                  </a:lnTo>
                  <a:lnTo>
                    <a:pt x="785710" y="1178039"/>
                  </a:lnTo>
                  <a:lnTo>
                    <a:pt x="796150" y="1232801"/>
                  </a:lnTo>
                  <a:lnTo>
                    <a:pt x="804900" y="1287881"/>
                  </a:lnTo>
                  <a:lnTo>
                    <a:pt x="812139" y="1343190"/>
                  </a:lnTo>
                  <a:lnTo>
                    <a:pt x="817613" y="1398727"/>
                  </a:lnTo>
                  <a:lnTo>
                    <a:pt x="821309" y="1454442"/>
                  </a:lnTo>
                  <a:lnTo>
                    <a:pt x="821956" y="1473581"/>
                  </a:lnTo>
                  <a:lnTo>
                    <a:pt x="810882" y="1452854"/>
                  </a:lnTo>
                  <a:lnTo>
                    <a:pt x="793457" y="1422209"/>
                  </a:lnTo>
                  <a:lnTo>
                    <a:pt x="765632" y="1377111"/>
                  </a:lnTo>
                  <a:lnTo>
                    <a:pt x="735482" y="1333207"/>
                  </a:lnTo>
                  <a:lnTo>
                    <a:pt x="702322" y="1290878"/>
                  </a:lnTo>
                  <a:lnTo>
                    <a:pt x="690168" y="1277353"/>
                  </a:lnTo>
                  <a:lnTo>
                    <a:pt x="694143" y="1295120"/>
                  </a:lnTo>
                  <a:lnTo>
                    <a:pt x="709371" y="1346746"/>
                  </a:lnTo>
                  <a:lnTo>
                    <a:pt x="727608" y="1396809"/>
                  </a:lnTo>
                  <a:lnTo>
                    <a:pt x="738403" y="1422958"/>
                  </a:lnTo>
                  <a:lnTo>
                    <a:pt x="748169" y="1445666"/>
                  </a:lnTo>
                  <a:lnTo>
                    <a:pt x="778649" y="1509229"/>
                  </a:lnTo>
                  <a:lnTo>
                    <a:pt x="812660" y="1572958"/>
                  </a:lnTo>
                  <a:lnTo>
                    <a:pt x="812965" y="1573390"/>
                  </a:lnTo>
                  <a:lnTo>
                    <a:pt x="838339" y="1546898"/>
                  </a:lnTo>
                  <a:lnTo>
                    <a:pt x="866965" y="1514856"/>
                  </a:lnTo>
                  <a:lnTo>
                    <a:pt x="893191" y="1480870"/>
                  </a:lnTo>
                  <a:lnTo>
                    <a:pt x="916787" y="1445056"/>
                  </a:lnTo>
                  <a:lnTo>
                    <a:pt x="937387" y="1407464"/>
                  </a:lnTo>
                  <a:lnTo>
                    <a:pt x="954392" y="1368018"/>
                  </a:lnTo>
                  <a:lnTo>
                    <a:pt x="958964" y="1354353"/>
                  </a:lnTo>
                  <a:close/>
                </a:path>
                <a:path w="1754504" h="1573529">
                  <a:moveTo>
                    <a:pt x="1754365" y="166700"/>
                  </a:moveTo>
                  <a:lnTo>
                    <a:pt x="1709940" y="187299"/>
                  </a:lnTo>
                  <a:lnTo>
                    <a:pt x="1669529" y="213880"/>
                  </a:lnTo>
                  <a:lnTo>
                    <a:pt x="1630260" y="242303"/>
                  </a:lnTo>
                  <a:lnTo>
                    <a:pt x="1591995" y="272237"/>
                  </a:lnTo>
                  <a:lnTo>
                    <a:pt x="1554988" y="303847"/>
                  </a:lnTo>
                  <a:lnTo>
                    <a:pt x="1519199" y="336931"/>
                  </a:lnTo>
                  <a:lnTo>
                    <a:pt x="1484655" y="371424"/>
                  </a:lnTo>
                  <a:lnTo>
                    <a:pt x="1451330" y="407187"/>
                  </a:lnTo>
                  <a:lnTo>
                    <a:pt x="1419352" y="444220"/>
                  </a:lnTo>
                  <a:lnTo>
                    <a:pt x="1388668" y="482409"/>
                  </a:lnTo>
                  <a:lnTo>
                    <a:pt x="1359331" y="521690"/>
                  </a:lnTo>
                  <a:lnTo>
                    <a:pt x="1331379" y="562000"/>
                  </a:lnTo>
                  <a:lnTo>
                    <a:pt x="1304810" y="603275"/>
                  </a:lnTo>
                  <a:lnTo>
                    <a:pt x="1279664" y="645452"/>
                  </a:lnTo>
                  <a:lnTo>
                    <a:pt x="1255979" y="688492"/>
                  </a:lnTo>
                  <a:lnTo>
                    <a:pt x="1233779" y="732307"/>
                  </a:lnTo>
                  <a:lnTo>
                    <a:pt x="1213078" y="776871"/>
                  </a:lnTo>
                  <a:lnTo>
                    <a:pt x="1193914" y="822109"/>
                  </a:lnTo>
                  <a:lnTo>
                    <a:pt x="1176324" y="867981"/>
                  </a:lnTo>
                  <a:lnTo>
                    <a:pt x="1160335" y="914412"/>
                  </a:lnTo>
                  <a:lnTo>
                    <a:pt x="1145971" y="961351"/>
                  </a:lnTo>
                  <a:lnTo>
                    <a:pt x="1133271" y="1008735"/>
                  </a:lnTo>
                  <a:lnTo>
                    <a:pt x="1122248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31" y="1201508"/>
                  </a:lnTo>
                  <a:lnTo>
                    <a:pt x="1095870" y="1250162"/>
                  </a:lnTo>
                  <a:lnTo>
                    <a:pt x="1093927" y="1298867"/>
                  </a:lnTo>
                  <a:lnTo>
                    <a:pt x="1094105" y="1347533"/>
                  </a:lnTo>
                  <a:lnTo>
                    <a:pt x="1096073" y="1396047"/>
                  </a:lnTo>
                  <a:lnTo>
                    <a:pt x="1100201" y="1444320"/>
                  </a:lnTo>
                  <a:lnTo>
                    <a:pt x="1106855" y="1492237"/>
                  </a:lnTo>
                  <a:lnTo>
                    <a:pt x="1111516" y="1492084"/>
                  </a:lnTo>
                  <a:lnTo>
                    <a:pt x="1111123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41" y="1206436"/>
                  </a:lnTo>
                  <a:lnTo>
                    <a:pt x="1139634" y="1159383"/>
                  </a:lnTo>
                  <a:lnTo>
                    <a:pt x="1149362" y="1112596"/>
                  </a:lnTo>
                  <a:lnTo>
                    <a:pt x="1160475" y="1066114"/>
                  </a:lnTo>
                  <a:lnTo>
                    <a:pt x="1172946" y="1019987"/>
                  </a:lnTo>
                  <a:lnTo>
                    <a:pt x="1186789" y="974242"/>
                  </a:lnTo>
                  <a:lnTo>
                    <a:pt x="1201953" y="928941"/>
                  </a:lnTo>
                  <a:lnTo>
                    <a:pt x="1218438" y="884085"/>
                  </a:lnTo>
                  <a:lnTo>
                    <a:pt x="1236218" y="839736"/>
                  </a:lnTo>
                  <a:lnTo>
                    <a:pt x="1255280" y="795921"/>
                  </a:lnTo>
                  <a:lnTo>
                    <a:pt x="1275588" y="752678"/>
                  </a:lnTo>
                  <a:lnTo>
                    <a:pt x="1296962" y="709968"/>
                  </a:lnTo>
                  <a:lnTo>
                    <a:pt x="1319568" y="667893"/>
                  </a:lnTo>
                  <a:lnTo>
                    <a:pt x="1343380" y="626478"/>
                  </a:lnTo>
                  <a:lnTo>
                    <a:pt x="1368386" y="585787"/>
                  </a:lnTo>
                  <a:lnTo>
                    <a:pt x="1394574" y="545846"/>
                  </a:lnTo>
                  <a:lnTo>
                    <a:pt x="1421917" y="506691"/>
                  </a:lnTo>
                  <a:lnTo>
                    <a:pt x="1450390" y="468363"/>
                  </a:lnTo>
                  <a:lnTo>
                    <a:pt x="1479994" y="430898"/>
                  </a:lnTo>
                  <a:lnTo>
                    <a:pt x="1510703" y="394347"/>
                  </a:lnTo>
                  <a:lnTo>
                    <a:pt x="1542503" y="358736"/>
                  </a:lnTo>
                  <a:lnTo>
                    <a:pt x="1575358" y="324104"/>
                  </a:lnTo>
                  <a:lnTo>
                    <a:pt x="1609255" y="290499"/>
                  </a:lnTo>
                  <a:lnTo>
                    <a:pt x="1644040" y="257848"/>
                  </a:lnTo>
                  <a:lnTo>
                    <a:pt x="1679841" y="226288"/>
                  </a:lnTo>
                  <a:lnTo>
                    <a:pt x="1716633" y="195897"/>
                  </a:lnTo>
                  <a:lnTo>
                    <a:pt x="1754365" y="16670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3163" y="4325395"/>
              <a:ext cx="222616" cy="2430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469" y="2156167"/>
              <a:ext cx="4914900" cy="4380865"/>
            </a:xfrm>
            <a:custGeom>
              <a:avLst/>
              <a:gdLst/>
              <a:ahLst/>
              <a:cxnLst/>
              <a:rect l="l" t="t" r="r" b="b"/>
              <a:pathLst>
                <a:path w="4914900" h="4380865">
                  <a:moveTo>
                    <a:pt x="847877" y="43662"/>
                  </a:moveTo>
                  <a:lnTo>
                    <a:pt x="815276" y="0"/>
                  </a:lnTo>
                  <a:lnTo>
                    <a:pt x="777201" y="25869"/>
                  </a:lnTo>
                  <a:lnTo>
                    <a:pt x="739851" y="52882"/>
                  </a:lnTo>
                  <a:lnTo>
                    <a:pt x="702538" y="82994"/>
                  </a:lnTo>
                  <a:lnTo>
                    <a:pt x="665429" y="115912"/>
                  </a:lnTo>
                  <a:lnTo>
                    <a:pt x="628675" y="151358"/>
                  </a:lnTo>
                  <a:lnTo>
                    <a:pt x="592429" y="189052"/>
                  </a:lnTo>
                  <a:lnTo>
                    <a:pt x="556869" y="228688"/>
                  </a:lnTo>
                  <a:lnTo>
                    <a:pt x="522122" y="269989"/>
                  </a:lnTo>
                  <a:lnTo>
                    <a:pt x="488365" y="312648"/>
                  </a:lnTo>
                  <a:lnTo>
                    <a:pt x="455752" y="356400"/>
                  </a:lnTo>
                  <a:lnTo>
                    <a:pt x="424434" y="400951"/>
                  </a:lnTo>
                  <a:lnTo>
                    <a:pt x="394576" y="445998"/>
                  </a:lnTo>
                  <a:lnTo>
                    <a:pt x="366318" y="491261"/>
                  </a:lnTo>
                  <a:lnTo>
                    <a:pt x="339839" y="536460"/>
                  </a:lnTo>
                  <a:lnTo>
                    <a:pt x="315277" y="581291"/>
                  </a:lnTo>
                  <a:lnTo>
                    <a:pt x="292798" y="625475"/>
                  </a:lnTo>
                  <a:lnTo>
                    <a:pt x="272567" y="668731"/>
                  </a:lnTo>
                  <a:lnTo>
                    <a:pt x="262496" y="654596"/>
                  </a:lnTo>
                  <a:lnTo>
                    <a:pt x="254546" y="642962"/>
                  </a:lnTo>
                  <a:lnTo>
                    <a:pt x="246672" y="630885"/>
                  </a:lnTo>
                  <a:lnTo>
                    <a:pt x="236893" y="615365"/>
                  </a:lnTo>
                  <a:lnTo>
                    <a:pt x="198043" y="567016"/>
                  </a:lnTo>
                  <a:lnTo>
                    <a:pt x="157988" y="523100"/>
                  </a:lnTo>
                  <a:lnTo>
                    <a:pt x="119519" y="485216"/>
                  </a:lnTo>
                  <a:lnTo>
                    <a:pt x="85407" y="454964"/>
                  </a:lnTo>
                  <a:lnTo>
                    <a:pt x="58458" y="433946"/>
                  </a:lnTo>
                  <a:lnTo>
                    <a:pt x="0" y="458216"/>
                  </a:lnTo>
                  <a:lnTo>
                    <a:pt x="1854" y="461657"/>
                  </a:lnTo>
                  <a:lnTo>
                    <a:pt x="18427" y="480745"/>
                  </a:lnTo>
                  <a:lnTo>
                    <a:pt x="37922" y="505587"/>
                  </a:lnTo>
                  <a:lnTo>
                    <a:pt x="60401" y="536930"/>
                  </a:lnTo>
                  <a:lnTo>
                    <a:pt x="85915" y="575538"/>
                  </a:lnTo>
                  <a:lnTo>
                    <a:pt x="114554" y="622134"/>
                  </a:lnTo>
                  <a:lnTo>
                    <a:pt x="146367" y="677481"/>
                  </a:lnTo>
                  <a:lnTo>
                    <a:pt x="181406" y="742327"/>
                  </a:lnTo>
                  <a:lnTo>
                    <a:pt x="219760" y="817410"/>
                  </a:lnTo>
                  <a:lnTo>
                    <a:pt x="224764" y="824318"/>
                  </a:lnTo>
                  <a:lnTo>
                    <a:pt x="256870" y="857821"/>
                  </a:lnTo>
                  <a:lnTo>
                    <a:pt x="297815" y="871131"/>
                  </a:lnTo>
                  <a:lnTo>
                    <a:pt x="325399" y="865555"/>
                  </a:lnTo>
                  <a:lnTo>
                    <a:pt x="347573" y="850480"/>
                  </a:lnTo>
                  <a:lnTo>
                    <a:pt x="365188" y="828395"/>
                  </a:lnTo>
                  <a:lnTo>
                    <a:pt x="379145" y="801789"/>
                  </a:lnTo>
                  <a:lnTo>
                    <a:pt x="398259" y="737273"/>
                  </a:lnTo>
                  <a:lnTo>
                    <a:pt x="419773" y="675081"/>
                  </a:lnTo>
                  <a:lnTo>
                    <a:pt x="422287" y="668731"/>
                  </a:lnTo>
                  <a:lnTo>
                    <a:pt x="443357" y="615365"/>
                  </a:lnTo>
                  <a:lnTo>
                    <a:pt x="468820" y="557923"/>
                  </a:lnTo>
                  <a:lnTo>
                    <a:pt x="495757" y="503072"/>
                  </a:lnTo>
                  <a:lnTo>
                    <a:pt x="523900" y="450773"/>
                  </a:lnTo>
                  <a:lnTo>
                    <a:pt x="552970" y="401091"/>
                  </a:lnTo>
                  <a:lnTo>
                    <a:pt x="582637" y="354088"/>
                  </a:lnTo>
                  <a:lnTo>
                    <a:pt x="612635" y="309816"/>
                  </a:lnTo>
                  <a:lnTo>
                    <a:pt x="642658" y="268325"/>
                  </a:lnTo>
                  <a:lnTo>
                    <a:pt x="672388" y="229679"/>
                  </a:lnTo>
                  <a:lnTo>
                    <a:pt x="701560" y="193941"/>
                  </a:lnTo>
                  <a:lnTo>
                    <a:pt x="729856" y="161163"/>
                  </a:lnTo>
                  <a:lnTo>
                    <a:pt x="756996" y="131406"/>
                  </a:lnTo>
                  <a:lnTo>
                    <a:pt x="806551" y="81153"/>
                  </a:lnTo>
                  <a:lnTo>
                    <a:pt x="828395" y="60782"/>
                  </a:lnTo>
                  <a:lnTo>
                    <a:pt x="847877" y="43662"/>
                  </a:lnTo>
                  <a:close/>
                </a:path>
                <a:path w="4914900" h="4380865">
                  <a:moveTo>
                    <a:pt x="1878647" y="1226464"/>
                  </a:moveTo>
                  <a:lnTo>
                    <a:pt x="1846033" y="1182801"/>
                  </a:lnTo>
                  <a:lnTo>
                    <a:pt x="1807972" y="1208671"/>
                  </a:lnTo>
                  <a:lnTo>
                    <a:pt x="1770608" y="1235684"/>
                  </a:lnTo>
                  <a:lnTo>
                    <a:pt x="1733296" y="1265796"/>
                  </a:lnTo>
                  <a:lnTo>
                    <a:pt x="1696186" y="1298714"/>
                  </a:lnTo>
                  <a:lnTo>
                    <a:pt x="1659432" y="1334160"/>
                  </a:lnTo>
                  <a:lnTo>
                    <a:pt x="1623187" y="1371854"/>
                  </a:lnTo>
                  <a:lnTo>
                    <a:pt x="1587627" y="1411490"/>
                  </a:lnTo>
                  <a:lnTo>
                    <a:pt x="1552879" y="1452791"/>
                  </a:lnTo>
                  <a:lnTo>
                    <a:pt x="1519123" y="1495450"/>
                  </a:lnTo>
                  <a:lnTo>
                    <a:pt x="1486509" y="1539201"/>
                  </a:lnTo>
                  <a:lnTo>
                    <a:pt x="1455191" y="1583753"/>
                  </a:lnTo>
                  <a:lnTo>
                    <a:pt x="1425333" y="1628800"/>
                  </a:lnTo>
                  <a:lnTo>
                    <a:pt x="1397088" y="1674063"/>
                  </a:lnTo>
                  <a:lnTo>
                    <a:pt x="1370596" y="1719262"/>
                  </a:lnTo>
                  <a:lnTo>
                    <a:pt x="1346047" y="1764093"/>
                  </a:lnTo>
                  <a:lnTo>
                    <a:pt x="1323568" y="1808276"/>
                  </a:lnTo>
                  <a:lnTo>
                    <a:pt x="1303324" y="1851533"/>
                  </a:lnTo>
                  <a:lnTo>
                    <a:pt x="1293266" y="1837397"/>
                  </a:lnTo>
                  <a:lnTo>
                    <a:pt x="1285303" y="1825764"/>
                  </a:lnTo>
                  <a:lnTo>
                    <a:pt x="1277429" y="1813687"/>
                  </a:lnTo>
                  <a:lnTo>
                    <a:pt x="1267650" y="1798167"/>
                  </a:lnTo>
                  <a:lnTo>
                    <a:pt x="1228801" y="1749818"/>
                  </a:lnTo>
                  <a:lnTo>
                    <a:pt x="1188758" y="1705902"/>
                  </a:lnTo>
                  <a:lnTo>
                    <a:pt x="1150277" y="1668018"/>
                  </a:lnTo>
                  <a:lnTo>
                    <a:pt x="1116177" y="1637766"/>
                  </a:lnTo>
                  <a:lnTo>
                    <a:pt x="1089215" y="1616748"/>
                  </a:lnTo>
                  <a:lnTo>
                    <a:pt x="1030770" y="1641017"/>
                  </a:lnTo>
                  <a:lnTo>
                    <a:pt x="1032624" y="1644459"/>
                  </a:lnTo>
                  <a:lnTo>
                    <a:pt x="1049185" y="1663547"/>
                  </a:lnTo>
                  <a:lnTo>
                    <a:pt x="1068679" y="1688388"/>
                  </a:lnTo>
                  <a:lnTo>
                    <a:pt x="1091158" y="1719732"/>
                  </a:lnTo>
                  <a:lnTo>
                    <a:pt x="1116685" y="1758340"/>
                  </a:lnTo>
                  <a:lnTo>
                    <a:pt x="1145311" y="1804936"/>
                  </a:lnTo>
                  <a:lnTo>
                    <a:pt x="1177124" y="1860283"/>
                  </a:lnTo>
                  <a:lnTo>
                    <a:pt x="1212176" y="1925129"/>
                  </a:lnTo>
                  <a:lnTo>
                    <a:pt x="1250518" y="2000211"/>
                  </a:lnTo>
                  <a:lnTo>
                    <a:pt x="1255522" y="2007120"/>
                  </a:lnTo>
                  <a:lnTo>
                    <a:pt x="1287627" y="2040623"/>
                  </a:lnTo>
                  <a:lnTo>
                    <a:pt x="1328572" y="2053932"/>
                  </a:lnTo>
                  <a:lnTo>
                    <a:pt x="1356169" y="2048357"/>
                  </a:lnTo>
                  <a:lnTo>
                    <a:pt x="1378331" y="2033282"/>
                  </a:lnTo>
                  <a:lnTo>
                    <a:pt x="1395958" y="2011197"/>
                  </a:lnTo>
                  <a:lnTo>
                    <a:pt x="1409903" y="1984590"/>
                  </a:lnTo>
                  <a:lnTo>
                    <a:pt x="1429029" y="1920074"/>
                  </a:lnTo>
                  <a:lnTo>
                    <a:pt x="1450543" y="1857883"/>
                  </a:lnTo>
                  <a:lnTo>
                    <a:pt x="1474127" y="1798167"/>
                  </a:lnTo>
                  <a:lnTo>
                    <a:pt x="1499590" y="1740725"/>
                  </a:lnTo>
                  <a:lnTo>
                    <a:pt x="1526514" y="1685874"/>
                  </a:lnTo>
                  <a:lnTo>
                    <a:pt x="1554670" y="1633575"/>
                  </a:lnTo>
                  <a:lnTo>
                    <a:pt x="1583728" y="1583893"/>
                  </a:lnTo>
                  <a:lnTo>
                    <a:pt x="1613395" y="1536890"/>
                  </a:lnTo>
                  <a:lnTo>
                    <a:pt x="1643392" y="1492618"/>
                  </a:lnTo>
                  <a:lnTo>
                    <a:pt x="1673415" y="1451127"/>
                  </a:lnTo>
                  <a:lnTo>
                    <a:pt x="1703158" y="1412481"/>
                  </a:lnTo>
                  <a:lnTo>
                    <a:pt x="1732318" y="1376743"/>
                  </a:lnTo>
                  <a:lnTo>
                    <a:pt x="1760626" y="1343964"/>
                  </a:lnTo>
                  <a:lnTo>
                    <a:pt x="1787753" y="1314208"/>
                  </a:lnTo>
                  <a:lnTo>
                    <a:pt x="1837321" y="1263954"/>
                  </a:lnTo>
                  <a:lnTo>
                    <a:pt x="1859153" y="1243584"/>
                  </a:lnTo>
                  <a:lnTo>
                    <a:pt x="1878647" y="1226464"/>
                  </a:lnTo>
                  <a:close/>
                </a:path>
                <a:path w="4914900" h="4380865">
                  <a:moveTo>
                    <a:pt x="2928975" y="3553193"/>
                  </a:moveTo>
                  <a:lnTo>
                    <a:pt x="2896362" y="3509530"/>
                  </a:lnTo>
                  <a:lnTo>
                    <a:pt x="2858287" y="3535400"/>
                  </a:lnTo>
                  <a:lnTo>
                    <a:pt x="2820936" y="3562413"/>
                  </a:lnTo>
                  <a:lnTo>
                    <a:pt x="2783624" y="3592512"/>
                  </a:lnTo>
                  <a:lnTo>
                    <a:pt x="2746514" y="3625443"/>
                  </a:lnTo>
                  <a:lnTo>
                    <a:pt x="2709761" y="3660889"/>
                  </a:lnTo>
                  <a:lnTo>
                    <a:pt x="2673515" y="3698583"/>
                  </a:lnTo>
                  <a:lnTo>
                    <a:pt x="2637955" y="3738219"/>
                  </a:lnTo>
                  <a:lnTo>
                    <a:pt x="2603208" y="3779520"/>
                  </a:lnTo>
                  <a:lnTo>
                    <a:pt x="2569451" y="3822179"/>
                  </a:lnTo>
                  <a:lnTo>
                    <a:pt x="2536837" y="3865930"/>
                  </a:lnTo>
                  <a:lnTo>
                    <a:pt x="2505519" y="3910482"/>
                  </a:lnTo>
                  <a:lnTo>
                    <a:pt x="2475661" y="3955529"/>
                  </a:lnTo>
                  <a:lnTo>
                    <a:pt x="2447404" y="4000792"/>
                  </a:lnTo>
                  <a:lnTo>
                    <a:pt x="2420924" y="4045991"/>
                  </a:lnTo>
                  <a:lnTo>
                    <a:pt x="2396363" y="4090822"/>
                  </a:lnTo>
                  <a:lnTo>
                    <a:pt x="2373884" y="4135005"/>
                  </a:lnTo>
                  <a:lnTo>
                    <a:pt x="2353653" y="4178249"/>
                  </a:lnTo>
                  <a:lnTo>
                    <a:pt x="2343581" y="4164114"/>
                  </a:lnTo>
                  <a:lnTo>
                    <a:pt x="2335631" y="4152493"/>
                  </a:lnTo>
                  <a:lnTo>
                    <a:pt x="2327757" y="4140403"/>
                  </a:lnTo>
                  <a:lnTo>
                    <a:pt x="2317978" y="4124896"/>
                  </a:lnTo>
                  <a:lnTo>
                    <a:pt x="2279129" y="4076547"/>
                  </a:lnTo>
                  <a:lnTo>
                    <a:pt x="2239073" y="4032631"/>
                  </a:lnTo>
                  <a:lnTo>
                    <a:pt x="2200605" y="3994747"/>
                  </a:lnTo>
                  <a:lnTo>
                    <a:pt x="2166493" y="3964495"/>
                  </a:lnTo>
                  <a:lnTo>
                    <a:pt x="2139543" y="3943477"/>
                  </a:lnTo>
                  <a:lnTo>
                    <a:pt x="2081098" y="3967746"/>
                  </a:lnTo>
                  <a:lnTo>
                    <a:pt x="2082939" y="3971188"/>
                  </a:lnTo>
                  <a:lnTo>
                    <a:pt x="2099513" y="3990276"/>
                  </a:lnTo>
                  <a:lnTo>
                    <a:pt x="2119007" y="4015117"/>
                  </a:lnTo>
                  <a:lnTo>
                    <a:pt x="2141486" y="4046461"/>
                  </a:lnTo>
                  <a:lnTo>
                    <a:pt x="2167013" y="4085069"/>
                  </a:lnTo>
                  <a:lnTo>
                    <a:pt x="2195639" y="4131665"/>
                  </a:lnTo>
                  <a:lnTo>
                    <a:pt x="2227453" y="4187012"/>
                  </a:lnTo>
                  <a:lnTo>
                    <a:pt x="2262505" y="4251858"/>
                  </a:lnTo>
                  <a:lnTo>
                    <a:pt x="2300846" y="4326941"/>
                  </a:lnTo>
                  <a:lnTo>
                    <a:pt x="2305850" y="4333849"/>
                  </a:lnTo>
                  <a:lnTo>
                    <a:pt x="2337955" y="4367352"/>
                  </a:lnTo>
                  <a:lnTo>
                    <a:pt x="2378900" y="4380662"/>
                  </a:lnTo>
                  <a:lnTo>
                    <a:pt x="2406485" y="4375086"/>
                  </a:lnTo>
                  <a:lnTo>
                    <a:pt x="2428659" y="4360011"/>
                  </a:lnTo>
                  <a:lnTo>
                    <a:pt x="2446274" y="4337926"/>
                  </a:lnTo>
                  <a:lnTo>
                    <a:pt x="2460231" y="4311320"/>
                  </a:lnTo>
                  <a:lnTo>
                    <a:pt x="2479344" y="4246804"/>
                  </a:lnTo>
                  <a:lnTo>
                    <a:pt x="2500871" y="4184612"/>
                  </a:lnTo>
                  <a:lnTo>
                    <a:pt x="2524455" y="4124896"/>
                  </a:lnTo>
                  <a:lnTo>
                    <a:pt x="2549906" y="4067454"/>
                  </a:lnTo>
                  <a:lnTo>
                    <a:pt x="2576842" y="4012590"/>
                  </a:lnTo>
                  <a:lnTo>
                    <a:pt x="2604986" y="3960304"/>
                  </a:lnTo>
                  <a:lnTo>
                    <a:pt x="2634056" y="3910622"/>
                  </a:lnTo>
                  <a:lnTo>
                    <a:pt x="2663723" y="3863619"/>
                  </a:lnTo>
                  <a:lnTo>
                    <a:pt x="2693720" y="3819334"/>
                  </a:lnTo>
                  <a:lnTo>
                    <a:pt x="2723743" y="3777856"/>
                  </a:lnTo>
                  <a:lnTo>
                    <a:pt x="2753487" y="3739210"/>
                  </a:lnTo>
                  <a:lnTo>
                    <a:pt x="2782646" y="3703472"/>
                  </a:lnTo>
                  <a:lnTo>
                    <a:pt x="2810941" y="3670693"/>
                  </a:lnTo>
                  <a:lnTo>
                    <a:pt x="2838081" y="3640925"/>
                  </a:lnTo>
                  <a:lnTo>
                    <a:pt x="2887637" y="3590683"/>
                  </a:lnTo>
                  <a:lnTo>
                    <a:pt x="2909481" y="3570313"/>
                  </a:lnTo>
                  <a:lnTo>
                    <a:pt x="2928975" y="3553193"/>
                  </a:lnTo>
                  <a:close/>
                </a:path>
                <a:path w="4914900" h="4380865">
                  <a:moveTo>
                    <a:pt x="3937279" y="1226464"/>
                  </a:moveTo>
                  <a:lnTo>
                    <a:pt x="3904678" y="1182801"/>
                  </a:lnTo>
                  <a:lnTo>
                    <a:pt x="3866604" y="1208671"/>
                  </a:lnTo>
                  <a:lnTo>
                    <a:pt x="3829253" y="1235684"/>
                  </a:lnTo>
                  <a:lnTo>
                    <a:pt x="3791928" y="1265796"/>
                  </a:lnTo>
                  <a:lnTo>
                    <a:pt x="3754818" y="1298714"/>
                  </a:lnTo>
                  <a:lnTo>
                    <a:pt x="3718064" y="1334160"/>
                  </a:lnTo>
                  <a:lnTo>
                    <a:pt x="3681831" y="1371854"/>
                  </a:lnTo>
                  <a:lnTo>
                    <a:pt x="3646259" y="1411490"/>
                  </a:lnTo>
                  <a:lnTo>
                    <a:pt x="3611524" y="1452791"/>
                  </a:lnTo>
                  <a:lnTo>
                    <a:pt x="3577767" y="1495450"/>
                  </a:lnTo>
                  <a:lnTo>
                    <a:pt x="3545154" y="1539201"/>
                  </a:lnTo>
                  <a:lnTo>
                    <a:pt x="3513836" y="1583753"/>
                  </a:lnTo>
                  <a:lnTo>
                    <a:pt x="3483978" y="1628800"/>
                  </a:lnTo>
                  <a:lnTo>
                    <a:pt x="3455720" y="1674063"/>
                  </a:lnTo>
                  <a:lnTo>
                    <a:pt x="3429241" y="1719262"/>
                  </a:lnTo>
                  <a:lnTo>
                    <a:pt x="3404679" y="1764093"/>
                  </a:lnTo>
                  <a:lnTo>
                    <a:pt x="3382200" y="1808276"/>
                  </a:lnTo>
                  <a:lnTo>
                    <a:pt x="3361956" y="1851533"/>
                  </a:lnTo>
                  <a:lnTo>
                    <a:pt x="3351898" y="1837397"/>
                  </a:lnTo>
                  <a:lnTo>
                    <a:pt x="3343935" y="1825764"/>
                  </a:lnTo>
                  <a:lnTo>
                    <a:pt x="3336074" y="1813687"/>
                  </a:lnTo>
                  <a:lnTo>
                    <a:pt x="3326282" y="1798167"/>
                  </a:lnTo>
                  <a:lnTo>
                    <a:pt x="3287445" y="1749818"/>
                  </a:lnTo>
                  <a:lnTo>
                    <a:pt x="3247390" y="1705902"/>
                  </a:lnTo>
                  <a:lnTo>
                    <a:pt x="3208921" y="1668018"/>
                  </a:lnTo>
                  <a:lnTo>
                    <a:pt x="3174809" y="1637766"/>
                  </a:lnTo>
                  <a:lnTo>
                    <a:pt x="3147860" y="1616748"/>
                  </a:lnTo>
                  <a:lnTo>
                    <a:pt x="3089402" y="1641017"/>
                  </a:lnTo>
                  <a:lnTo>
                    <a:pt x="3091256" y="1644459"/>
                  </a:lnTo>
                  <a:lnTo>
                    <a:pt x="3107829" y="1663547"/>
                  </a:lnTo>
                  <a:lnTo>
                    <a:pt x="3127324" y="1688388"/>
                  </a:lnTo>
                  <a:lnTo>
                    <a:pt x="3149803" y="1719732"/>
                  </a:lnTo>
                  <a:lnTo>
                    <a:pt x="3175317" y="1758340"/>
                  </a:lnTo>
                  <a:lnTo>
                    <a:pt x="3203956" y="1804936"/>
                  </a:lnTo>
                  <a:lnTo>
                    <a:pt x="3235769" y="1860283"/>
                  </a:lnTo>
                  <a:lnTo>
                    <a:pt x="3270808" y="1925129"/>
                  </a:lnTo>
                  <a:lnTo>
                    <a:pt x="3309162" y="2000211"/>
                  </a:lnTo>
                  <a:lnTo>
                    <a:pt x="3314154" y="2007120"/>
                  </a:lnTo>
                  <a:lnTo>
                    <a:pt x="3346272" y="2040623"/>
                  </a:lnTo>
                  <a:lnTo>
                    <a:pt x="3387217" y="2053932"/>
                  </a:lnTo>
                  <a:lnTo>
                    <a:pt x="3414801" y="2048357"/>
                  </a:lnTo>
                  <a:lnTo>
                    <a:pt x="3436963" y="2033282"/>
                  </a:lnTo>
                  <a:lnTo>
                    <a:pt x="3454590" y="2011197"/>
                  </a:lnTo>
                  <a:lnTo>
                    <a:pt x="3468547" y="1984590"/>
                  </a:lnTo>
                  <a:lnTo>
                    <a:pt x="3487661" y="1920074"/>
                  </a:lnTo>
                  <a:lnTo>
                    <a:pt x="3509175" y="1857883"/>
                  </a:lnTo>
                  <a:lnTo>
                    <a:pt x="3511689" y="1851533"/>
                  </a:lnTo>
                  <a:lnTo>
                    <a:pt x="3532759" y="1798167"/>
                  </a:lnTo>
                  <a:lnTo>
                    <a:pt x="3558222" y="1740725"/>
                  </a:lnTo>
                  <a:lnTo>
                    <a:pt x="3585159" y="1685874"/>
                  </a:lnTo>
                  <a:lnTo>
                    <a:pt x="3613302" y="1633575"/>
                  </a:lnTo>
                  <a:lnTo>
                    <a:pt x="3642360" y="1583893"/>
                  </a:lnTo>
                  <a:lnTo>
                    <a:pt x="3672040" y="1536890"/>
                  </a:lnTo>
                  <a:lnTo>
                    <a:pt x="3702037" y="1492618"/>
                  </a:lnTo>
                  <a:lnTo>
                    <a:pt x="3732047" y="1451127"/>
                  </a:lnTo>
                  <a:lnTo>
                    <a:pt x="3761790" y="1412481"/>
                  </a:lnTo>
                  <a:lnTo>
                    <a:pt x="3790962" y="1376743"/>
                  </a:lnTo>
                  <a:lnTo>
                    <a:pt x="3819258" y="1343964"/>
                  </a:lnTo>
                  <a:lnTo>
                    <a:pt x="3846385" y="1314208"/>
                  </a:lnTo>
                  <a:lnTo>
                    <a:pt x="3895953" y="1263954"/>
                  </a:lnTo>
                  <a:lnTo>
                    <a:pt x="3917797" y="1243584"/>
                  </a:lnTo>
                  <a:lnTo>
                    <a:pt x="3937279" y="1226464"/>
                  </a:lnTo>
                  <a:close/>
                </a:path>
                <a:path w="4914900" h="4380865">
                  <a:moveTo>
                    <a:pt x="4914595" y="2418842"/>
                  </a:moveTo>
                  <a:lnTo>
                    <a:pt x="4881994" y="2375179"/>
                  </a:lnTo>
                  <a:lnTo>
                    <a:pt x="4843919" y="2401049"/>
                  </a:lnTo>
                  <a:lnTo>
                    <a:pt x="4806569" y="2428062"/>
                  </a:lnTo>
                  <a:lnTo>
                    <a:pt x="4769256" y="2458161"/>
                  </a:lnTo>
                  <a:lnTo>
                    <a:pt x="4732147" y="2491092"/>
                  </a:lnTo>
                  <a:lnTo>
                    <a:pt x="4695393" y="2526538"/>
                  </a:lnTo>
                  <a:lnTo>
                    <a:pt x="4659147" y="2564231"/>
                  </a:lnTo>
                  <a:lnTo>
                    <a:pt x="4623587" y="2603868"/>
                  </a:lnTo>
                  <a:lnTo>
                    <a:pt x="4588840" y="2645156"/>
                  </a:lnTo>
                  <a:lnTo>
                    <a:pt x="4555083" y="2687828"/>
                  </a:lnTo>
                  <a:lnTo>
                    <a:pt x="4522470" y="2731579"/>
                  </a:lnTo>
                  <a:lnTo>
                    <a:pt x="4491152" y="2776131"/>
                  </a:lnTo>
                  <a:lnTo>
                    <a:pt x="4461294" y="2821178"/>
                  </a:lnTo>
                  <a:lnTo>
                    <a:pt x="4433036" y="2866440"/>
                  </a:lnTo>
                  <a:lnTo>
                    <a:pt x="4406557" y="2911640"/>
                  </a:lnTo>
                  <a:lnTo>
                    <a:pt x="4381995" y="2956471"/>
                  </a:lnTo>
                  <a:lnTo>
                    <a:pt x="4359516" y="3000654"/>
                  </a:lnTo>
                  <a:lnTo>
                    <a:pt x="4339285" y="3043898"/>
                  </a:lnTo>
                  <a:lnTo>
                    <a:pt x="4329214" y="3029762"/>
                  </a:lnTo>
                  <a:lnTo>
                    <a:pt x="4321264" y="3018142"/>
                  </a:lnTo>
                  <a:lnTo>
                    <a:pt x="4313390" y="3006052"/>
                  </a:lnTo>
                  <a:lnTo>
                    <a:pt x="4303611" y="2990545"/>
                  </a:lnTo>
                  <a:lnTo>
                    <a:pt x="4264761" y="2942196"/>
                  </a:lnTo>
                  <a:lnTo>
                    <a:pt x="4224706" y="2898279"/>
                  </a:lnTo>
                  <a:lnTo>
                    <a:pt x="4186237" y="2860395"/>
                  </a:lnTo>
                  <a:lnTo>
                    <a:pt x="4152125" y="2830144"/>
                  </a:lnTo>
                  <a:lnTo>
                    <a:pt x="4125176" y="2809125"/>
                  </a:lnTo>
                  <a:lnTo>
                    <a:pt x="4066717" y="2833395"/>
                  </a:lnTo>
                  <a:lnTo>
                    <a:pt x="4068572" y="2836837"/>
                  </a:lnTo>
                  <a:lnTo>
                    <a:pt x="4085145" y="2855925"/>
                  </a:lnTo>
                  <a:lnTo>
                    <a:pt x="4104640" y="2880766"/>
                  </a:lnTo>
                  <a:lnTo>
                    <a:pt x="4127119" y="2912110"/>
                  </a:lnTo>
                  <a:lnTo>
                    <a:pt x="4152633" y="2950718"/>
                  </a:lnTo>
                  <a:lnTo>
                    <a:pt x="4181271" y="2997314"/>
                  </a:lnTo>
                  <a:lnTo>
                    <a:pt x="4213085" y="3052661"/>
                  </a:lnTo>
                  <a:lnTo>
                    <a:pt x="4248124" y="3117507"/>
                  </a:lnTo>
                  <a:lnTo>
                    <a:pt x="4286478" y="3192589"/>
                  </a:lnTo>
                  <a:lnTo>
                    <a:pt x="4291482" y="3199498"/>
                  </a:lnTo>
                  <a:lnTo>
                    <a:pt x="4323588" y="3233001"/>
                  </a:lnTo>
                  <a:lnTo>
                    <a:pt x="4364533" y="3246310"/>
                  </a:lnTo>
                  <a:lnTo>
                    <a:pt x="4392117" y="3240735"/>
                  </a:lnTo>
                  <a:lnTo>
                    <a:pt x="4414291" y="3225660"/>
                  </a:lnTo>
                  <a:lnTo>
                    <a:pt x="4431906" y="3203575"/>
                  </a:lnTo>
                  <a:lnTo>
                    <a:pt x="4445863" y="3176968"/>
                  </a:lnTo>
                  <a:lnTo>
                    <a:pt x="4464977" y="3112452"/>
                  </a:lnTo>
                  <a:lnTo>
                    <a:pt x="4486491" y="3050260"/>
                  </a:lnTo>
                  <a:lnTo>
                    <a:pt x="4489005" y="3043898"/>
                  </a:lnTo>
                  <a:lnTo>
                    <a:pt x="4510075" y="2990545"/>
                  </a:lnTo>
                  <a:lnTo>
                    <a:pt x="4535538" y="2933103"/>
                  </a:lnTo>
                  <a:lnTo>
                    <a:pt x="4562475" y="2878239"/>
                  </a:lnTo>
                  <a:lnTo>
                    <a:pt x="4590618" y="2825953"/>
                  </a:lnTo>
                  <a:lnTo>
                    <a:pt x="4619688" y="2776270"/>
                  </a:lnTo>
                  <a:lnTo>
                    <a:pt x="4649355" y="2729268"/>
                  </a:lnTo>
                  <a:lnTo>
                    <a:pt x="4679353" y="2684983"/>
                  </a:lnTo>
                  <a:lnTo>
                    <a:pt x="4709376" y="2643505"/>
                  </a:lnTo>
                  <a:lnTo>
                    <a:pt x="4739106" y="2604859"/>
                  </a:lnTo>
                  <a:lnTo>
                    <a:pt x="4768278" y="2569121"/>
                  </a:lnTo>
                  <a:lnTo>
                    <a:pt x="4796574" y="2536342"/>
                  </a:lnTo>
                  <a:lnTo>
                    <a:pt x="4823714" y="2506573"/>
                  </a:lnTo>
                  <a:lnTo>
                    <a:pt x="4873269" y="2456332"/>
                  </a:lnTo>
                  <a:lnTo>
                    <a:pt x="4895113" y="2435961"/>
                  </a:lnTo>
                  <a:lnTo>
                    <a:pt x="4914595" y="2418842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0488" y="1529186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25006" y="1569666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050" y="713752"/>
            <a:ext cx="9265285" cy="5398770"/>
            <a:chOff x="363050" y="713752"/>
            <a:chExt cx="9265285" cy="5398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41" y="713752"/>
              <a:ext cx="9105899" cy="29527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6374" y="1600241"/>
              <a:ext cx="1012825" cy="782320"/>
            </a:xfrm>
            <a:custGeom>
              <a:avLst/>
              <a:gdLst/>
              <a:ahLst/>
              <a:cxnLst/>
              <a:rect l="l" t="t" r="r" b="b"/>
              <a:pathLst>
                <a:path w="1012825" h="782319">
                  <a:moveTo>
                    <a:pt x="7189" y="394556"/>
                  </a:moveTo>
                  <a:lnTo>
                    <a:pt x="7422" y="392230"/>
                  </a:lnTo>
                  <a:lnTo>
                    <a:pt x="7320" y="391037"/>
                  </a:lnTo>
                  <a:lnTo>
                    <a:pt x="9231" y="379548"/>
                  </a:lnTo>
                  <a:lnTo>
                    <a:pt x="31938" y="308751"/>
                  </a:lnTo>
                  <a:lnTo>
                    <a:pt x="69405" y="244577"/>
                  </a:lnTo>
                  <a:lnTo>
                    <a:pt x="101818" y="205406"/>
                  </a:lnTo>
                  <a:lnTo>
                    <a:pt x="138385" y="169820"/>
                  </a:lnTo>
                  <a:lnTo>
                    <a:pt x="178357" y="137744"/>
                  </a:lnTo>
                  <a:lnTo>
                    <a:pt x="220988" y="109103"/>
                  </a:lnTo>
                  <a:lnTo>
                    <a:pt x="265529" y="83821"/>
                  </a:lnTo>
                  <a:lnTo>
                    <a:pt x="311232" y="61823"/>
                  </a:lnTo>
                  <a:lnTo>
                    <a:pt x="360598" y="42146"/>
                  </a:lnTo>
                  <a:lnTo>
                    <a:pt x="411245" y="26168"/>
                  </a:lnTo>
                  <a:lnTo>
                    <a:pt x="462911" y="13927"/>
                  </a:lnTo>
                  <a:lnTo>
                    <a:pt x="515331" y="5460"/>
                  </a:lnTo>
                  <a:lnTo>
                    <a:pt x="568241" y="805"/>
                  </a:lnTo>
                  <a:lnTo>
                    <a:pt x="621377" y="0"/>
                  </a:lnTo>
                  <a:lnTo>
                    <a:pt x="620245" y="4423"/>
                  </a:lnTo>
                  <a:lnTo>
                    <a:pt x="618945" y="14153"/>
                  </a:lnTo>
                  <a:lnTo>
                    <a:pt x="617559" y="23884"/>
                  </a:lnTo>
                  <a:lnTo>
                    <a:pt x="616253" y="28052"/>
                  </a:lnTo>
                  <a:lnTo>
                    <a:pt x="597306" y="28052"/>
                  </a:lnTo>
                  <a:lnTo>
                    <a:pt x="578395" y="28307"/>
                  </a:lnTo>
                  <a:lnTo>
                    <a:pt x="490586" y="36183"/>
                  </a:lnTo>
                  <a:lnTo>
                    <a:pt x="441089" y="45493"/>
                  </a:lnTo>
                  <a:lnTo>
                    <a:pt x="392359" y="58200"/>
                  </a:lnTo>
                  <a:lnTo>
                    <a:pt x="344628" y="74228"/>
                  </a:lnTo>
                  <a:lnTo>
                    <a:pt x="298129" y="93503"/>
                  </a:lnTo>
                  <a:lnTo>
                    <a:pt x="253094" y="115947"/>
                  </a:lnTo>
                  <a:lnTo>
                    <a:pt x="211118" y="140537"/>
                  </a:lnTo>
                  <a:lnTo>
                    <a:pt x="170575" y="168184"/>
                  </a:lnTo>
                  <a:lnTo>
                    <a:pt x="132294" y="199002"/>
                  </a:lnTo>
                  <a:lnTo>
                    <a:pt x="97104" y="233103"/>
                  </a:lnTo>
                  <a:lnTo>
                    <a:pt x="65836" y="270601"/>
                  </a:lnTo>
                  <a:lnTo>
                    <a:pt x="39318" y="311610"/>
                  </a:lnTo>
                  <a:lnTo>
                    <a:pt x="16445" y="362340"/>
                  </a:lnTo>
                  <a:lnTo>
                    <a:pt x="8326" y="390192"/>
                  </a:lnTo>
                  <a:lnTo>
                    <a:pt x="7189" y="394556"/>
                  </a:lnTo>
                  <a:close/>
                </a:path>
                <a:path w="1012825" h="782319">
                  <a:moveTo>
                    <a:pt x="616174" y="28307"/>
                  </a:moveTo>
                  <a:lnTo>
                    <a:pt x="597306" y="28052"/>
                  </a:lnTo>
                  <a:lnTo>
                    <a:pt x="616253" y="28052"/>
                  </a:lnTo>
                  <a:lnTo>
                    <a:pt x="616174" y="28307"/>
                  </a:lnTo>
                  <a:close/>
                </a:path>
                <a:path w="1012825" h="782319">
                  <a:moveTo>
                    <a:pt x="376158" y="177730"/>
                  </a:moveTo>
                  <a:lnTo>
                    <a:pt x="376609" y="166222"/>
                  </a:lnTo>
                  <a:lnTo>
                    <a:pt x="377061" y="164410"/>
                  </a:lnTo>
                  <a:lnTo>
                    <a:pt x="377288" y="162598"/>
                  </a:lnTo>
                  <a:lnTo>
                    <a:pt x="378192" y="151049"/>
                  </a:lnTo>
                  <a:lnTo>
                    <a:pt x="379776" y="150370"/>
                  </a:lnTo>
                  <a:lnTo>
                    <a:pt x="398358" y="141453"/>
                  </a:lnTo>
                  <a:lnTo>
                    <a:pt x="436115" y="125147"/>
                  </a:lnTo>
                  <a:lnTo>
                    <a:pt x="505893" y="101344"/>
                  </a:lnTo>
                  <a:lnTo>
                    <a:pt x="557893" y="89024"/>
                  </a:lnTo>
                  <a:lnTo>
                    <a:pt x="610773" y="81497"/>
                  </a:lnTo>
                  <a:lnTo>
                    <a:pt x="663973" y="79462"/>
                  </a:lnTo>
                  <a:lnTo>
                    <a:pt x="716934" y="83617"/>
                  </a:lnTo>
                  <a:lnTo>
                    <a:pt x="769097" y="94660"/>
                  </a:lnTo>
                  <a:lnTo>
                    <a:pt x="805216" y="107771"/>
                  </a:lnTo>
                  <a:lnTo>
                    <a:pt x="627911" y="107771"/>
                  </a:lnTo>
                  <a:lnTo>
                    <a:pt x="575320" y="112962"/>
                  </a:lnTo>
                  <a:lnTo>
                    <a:pt x="523396" y="123223"/>
                  </a:lnTo>
                  <a:lnTo>
                    <a:pt x="472433" y="137956"/>
                  </a:lnTo>
                  <a:lnTo>
                    <a:pt x="422727" y="156565"/>
                  </a:lnTo>
                  <a:lnTo>
                    <a:pt x="376158" y="177730"/>
                  </a:lnTo>
                  <a:close/>
                </a:path>
                <a:path w="1012825" h="782319">
                  <a:moveTo>
                    <a:pt x="1005257" y="454177"/>
                  </a:moveTo>
                  <a:lnTo>
                    <a:pt x="1007195" y="421479"/>
                  </a:lnTo>
                  <a:lnTo>
                    <a:pt x="1007256" y="417385"/>
                  </a:lnTo>
                  <a:lnTo>
                    <a:pt x="1005975" y="385040"/>
                  </a:lnTo>
                  <a:lnTo>
                    <a:pt x="990564" y="317951"/>
                  </a:lnTo>
                  <a:lnTo>
                    <a:pt x="961665" y="262015"/>
                  </a:lnTo>
                  <a:lnTo>
                    <a:pt x="921568" y="213552"/>
                  </a:lnTo>
                  <a:lnTo>
                    <a:pt x="880552" y="178751"/>
                  </a:lnTo>
                  <a:lnTo>
                    <a:pt x="834986" y="150755"/>
                  </a:lnTo>
                  <a:lnTo>
                    <a:pt x="785859" y="129629"/>
                  </a:lnTo>
                  <a:lnTo>
                    <a:pt x="734158" y="115438"/>
                  </a:lnTo>
                  <a:lnTo>
                    <a:pt x="680872" y="108248"/>
                  </a:lnTo>
                  <a:lnTo>
                    <a:pt x="627911" y="107771"/>
                  </a:lnTo>
                  <a:lnTo>
                    <a:pt x="805216" y="107771"/>
                  </a:lnTo>
                  <a:lnTo>
                    <a:pt x="866074" y="137811"/>
                  </a:lnTo>
                  <a:lnTo>
                    <a:pt x="908943" y="169387"/>
                  </a:lnTo>
                  <a:lnTo>
                    <a:pt x="946285" y="207137"/>
                  </a:lnTo>
                  <a:lnTo>
                    <a:pt x="976765" y="250692"/>
                  </a:lnTo>
                  <a:lnTo>
                    <a:pt x="1003487" y="315431"/>
                  </a:lnTo>
                  <a:lnTo>
                    <a:pt x="1012733" y="384757"/>
                  </a:lnTo>
                  <a:lnTo>
                    <a:pt x="1012309" y="401660"/>
                  </a:lnTo>
                  <a:lnTo>
                    <a:pt x="1010867" y="418414"/>
                  </a:lnTo>
                  <a:lnTo>
                    <a:pt x="1008661" y="435042"/>
                  </a:lnTo>
                  <a:lnTo>
                    <a:pt x="1005893" y="451846"/>
                  </a:lnTo>
                  <a:lnTo>
                    <a:pt x="1005494" y="453148"/>
                  </a:lnTo>
                  <a:lnTo>
                    <a:pt x="1005257" y="454177"/>
                  </a:lnTo>
                  <a:close/>
                </a:path>
                <a:path w="1012825" h="782319">
                  <a:moveTo>
                    <a:pt x="374573" y="178451"/>
                  </a:moveTo>
                  <a:lnTo>
                    <a:pt x="376158" y="177730"/>
                  </a:lnTo>
                  <a:lnTo>
                    <a:pt x="374573" y="178451"/>
                  </a:lnTo>
                  <a:close/>
                </a:path>
                <a:path w="1012825" h="782319">
                  <a:moveTo>
                    <a:pt x="5926" y="398503"/>
                  </a:moveTo>
                  <a:lnTo>
                    <a:pt x="6432" y="395089"/>
                  </a:lnTo>
                  <a:lnTo>
                    <a:pt x="7319" y="391037"/>
                  </a:lnTo>
                  <a:lnTo>
                    <a:pt x="6225" y="397613"/>
                  </a:lnTo>
                  <a:lnTo>
                    <a:pt x="5926" y="398503"/>
                  </a:lnTo>
                  <a:close/>
                </a:path>
                <a:path w="1012825" h="782319">
                  <a:moveTo>
                    <a:pt x="6225" y="397613"/>
                  </a:moveTo>
                  <a:lnTo>
                    <a:pt x="7319" y="391039"/>
                  </a:lnTo>
                  <a:lnTo>
                    <a:pt x="7422" y="392230"/>
                  </a:lnTo>
                  <a:lnTo>
                    <a:pt x="7189" y="394556"/>
                  </a:lnTo>
                  <a:lnTo>
                    <a:pt x="6969" y="395400"/>
                  </a:lnTo>
                  <a:lnTo>
                    <a:pt x="6225" y="397613"/>
                  </a:lnTo>
                  <a:close/>
                </a:path>
                <a:path w="1012825" h="782319">
                  <a:moveTo>
                    <a:pt x="535020" y="782201"/>
                  </a:moveTo>
                  <a:lnTo>
                    <a:pt x="481121" y="779704"/>
                  </a:lnTo>
                  <a:lnTo>
                    <a:pt x="438257" y="775182"/>
                  </a:lnTo>
                  <a:lnTo>
                    <a:pt x="395583" y="768834"/>
                  </a:lnTo>
                  <a:lnTo>
                    <a:pt x="353206" y="760788"/>
                  </a:lnTo>
                  <a:lnTo>
                    <a:pt x="311232" y="751170"/>
                  </a:lnTo>
                  <a:lnTo>
                    <a:pt x="247438" y="732969"/>
                  </a:lnTo>
                  <a:lnTo>
                    <a:pt x="185681" y="708822"/>
                  </a:lnTo>
                  <a:lnTo>
                    <a:pt x="139838" y="684808"/>
                  </a:lnTo>
                  <a:lnTo>
                    <a:pt x="97297" y="655251"/>
                  </a:lnTo>
                  <a:lnTo>
                    <a:pt x="60054" y="619877"/>
                  </a:lnTo>
                  <a:lnTo>
                    <a:pt x="30108" y="578417"/>
                  </a:lnTo>
                  <a:lnTo>
                    <a:pt x="9457" y="530597"/>
                  </a:lnTo>
                  <a:lnTo>
                    <a:pt x="1628" y="492888"/>
                  </a:lnTo>
                  <a:lnTo>
                    <a:pt x="0" y="456746"/>
                  </a:lnTo>
                  <a:lnTo>
                    <a:pt x="6" y="454177"/>
                  </a:lnTo>
                  <a:lnTo>
                    <a:pt x="2936" y="417385"/>
                  </a:lnTo>
                  <a:lnTo>
                    <a:pt x="6225" y="397613"/>
                  </a:lnTo>
                  <a:lnTo>
                    <a:pt x="6969" y="395400"/>
                  </a:lnTo>
                  <a:lnTo>
                    <a:pt x="7189" y="394556"/>
                  </a:lnTo>
                  <a:lnTo>
                    <a:pt x="6743" y="399024"/>
                  </a:lnTo>
                  <a:lnTo>
                    <a:pt x="5612" y="405817"/>
                  </a:lnTo>
                  <a:lnTo>
                    <a:pt x="5159" y="412611"/>
                  </a:lnTo>
                  <a:lnTo>
                    <a:pt x="4650" y="421479"/>
                  </a:lnTo>
                  <a:lnTo>
                    <a:pt x="4650" y="439298"/>
                  </a:lnTo>
                  <a:lnTo>
                    <a:pt x="9758" y="481848"/>
                  </a:lnTo>
                  <a:lnTo>
                    <a:pt x="32867" y="545137"/>
                  </a:lnTo>
                  <a:lnTo>
                    <a:pt x="84272" y="611085"/>
                  </a:lnTo>
                  <a:lnTo>
                    <a:pt x="123109" y="642254"/>
                  </a:lnTo>
                  <a:lnTo>
                    <a:pt x="166073" y="668030"/>
                  </a:lnTo>
                  <a:lnTo>
                    <a:pt x="211642" y="689089"/>
                  </a:lnTo>
                  <a:lnTo>
                    <a:pt x="258297" y="706105"/>
                  </a:lnTo>
                  <a:lnTo>
                    <a:pt x="328170" y="725439"/>
                  </a:lnTo>
                  <a:lnTo>
                    <a:pt x="399231" y="739847"/>
                  </a:lnTo>
                  <a:lnTo>
                    <a:pt x="441802" y="746333"/>
                  </a:lnTo>
                  <a:lnTo>
                    <a:pt x="484628" y="750972"/>
                  </a:lnTo>
                  <a:lnTo>
                    <a:pt x="527623" y="753446"/>
                  </a:lnTo>
                  <a:lnTo>
                    <a:pt x="732168" y="753446"/>
                  </a:lnTo>
                  <a:lnTo>
                    <a:pt x="695258" y="764641"/>
                  </a:lnTo>
                  <a:lnTo>
                    <a:pt x="642528" y="775090"/>
                  </a:lnTo>
                  <a:lnTo>
                    <a:pt x="588969" y="780803"/>
                  </a:lnTo>
                  <a:lnTo>
                    <a:pt x="535020" y="782201"/>
                  </a:lnTo>
                  <a:close/>
                </a:path>
                <a:path w="1012825" h="782319">
                  <a:moveTo>
                    <a:pt x="1005176" y="456746"/>
                  </a:moveTo>
                  <a:lnTo>
                    <a:pt x="1005269" y="455158"/>
                  </a:lnTo>
                  <a:lnTo>
                    <a:pt x="1005893" y="451846"/>
                  </a:lnTo>
                  <a:lnTo>
                    <a:pt x="1006350" y="450356"/>
                  </a:lnTo>
                  <a:lnTo>
                    <a:pt x="1005951" y="453148"/>
                  </a:lnTo>
                  <a:lnTo>
                    <a:pt x="1005754" y="454177"/>
                  </a:lnTo>
                  <a:lnTo>
                    <a:pt x="1005176" y="456746"/>
                  </a:lnTo>
                  <a:close/>
                </a:path>
                <a:path w="1012825" h="782319">
                  <a:moveTo>
                    <a:pt x="1005218" y="455432"/>
                  </a:moveTo>
                  <a:lnTo>
                    <a:pt x="1005338" y="453827"/>
                  </a:lnTo>
                  <a:lnTo>
                    <a:pt x="1005494" y="453148"/>
                  </a:lnTo>
                  <a:lnTo>
                    <a:pt x="1005893" y="451846"/>
                  </a:lnTo>
                  <a:lnTo>
                    <a:pt x="1005218" y="455432"/>
                  </a:lnTo>
                  <a:close/>
                </a:path>
                <a:path w="1012825" h="782319">
                  <a:moveTo>
                    <a:pt x="732168" y="753446"/>
                  </a:moveTo>
                  <a:lnTo>
                    <a:pt x="527623" y="753446"/>
                  </a:lnTo>
                  <a:lnTo>
                    <a:pt x="570704" y="753435"/>
                  </a:lnTo>
                  <a:lnTo>
                    <a:pt x="619642" y="750227"/>
                  </a:lnTo>
                  <a:lnTo>
                    <a:pt x="668204" y="743169"/>
                  </a:lnTo>
                  <a:lnTo>
                    <a:pt x="715936" y="732034"/>
                  </a:lnTo>
                  <a:lnTo>
                    <a:pt x="762386" y="716597"/>
                  </a:lnTo>
                  <a:lnTo>
                    <a:pt x="807101" y="696631"/>
                  </a:lnTo>
                  <a:lnTo>
                    <a:pt x="849630" y="671909"/>
                  </a:lnTo>
                  <a:lnTo>
                    <a:pt x="905025" y="628004"/>
                  </a:lnTo>
                  <a:lnTo>
                    <a:pt x="951428" y="574757"/>
                  </a:lnTo>
                  <a:lnTo>
                    <a:pt x="978628" y="529026"/>
                  </a:lnTo>
                  <a:lnTo>
                    <a:pt x="995870" y="487584"/>
                  </a:lnTo>
                  <a:lnTo>
                    <a:pt x="1005257" y="454177"/>
                  </a:lnTo>
                  <a:lnTo>
                    <a:pt x="1005218" y="455432"/>
                  </a:lnTo>
                  <a:lnTo>
                    <a:pt x="994685" y="502262"/>
                  </a:lnTo>
                  <a:lnTo>
                    <a:pt x="969845" y="563760"/>
                  </a:lnTo>
                  <a:lnTo>
                    <a:pt x="944332" y="604919"/>
                  </a:lnTo>
                  <a:lnTo>
                    <a:pt x="913565" y="642101"/>
                  </a:lnTo>
                  <a:lnTo>
                    <a:pt x="878218" y="675113"/>
                  </a:lnTo>
                  <a:lnTo>
                    <a:pt x="838961" y="703759"/>
                  </a:lnTo>
                  <a:lnTo>
                    <a:pt x="796469" y="727845"/>
                  </a:lnTo>
                  <a:lnTo>
                    <a:pt x="746718" y="749033"/>
                  </a:lnTo>
                  <a:lnTo>
                    <a:pt x="732168" y="753446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541" y="3340135"/>
              <a:ext cx="9153524" cy="27717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050" y="1808397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80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80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80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80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80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139" rIns="0" bIns="0" rtlCol="0">
            <a:spAutoFit/>
          </a:bodyPr>
          <a:lstStyle/>
          <a:p>
            <a:pPr marL="1045210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 </a:t>
            </a:r>
            <a:r>
              <a:rPr sz="3250" spc="-285" dirty="0"/>
              <a:t>SHARE</a:t>
            </a:r>
            <a:r>
              <a:rPr sz="3250" spc="-185" dirty="0"/>
              <a:t> </a:t>
            </a:r>
            <a:r>
              <a:rPr sz="3250" spc="-85" dirty="0"/>
              <a:t>WITH</a:t>
            </a:r>
            <a:r>
              <a:rPr sz="3250" spc="-180" dirty="0"/>
              <a:t> </a:t>
            </a:r>
            <a:r>
              <a:rPr sz="3250" spc="-140" dirty="0"/>
              <a:t>EMPLOYEE</a:t>
            </a:r>
            <a:endParaRPr sz="3250"/>
          </a:p>
        </p:txBody>
      </p:sp>
      <p:sp>
        <p:nvSpPr>
          <p:cNvPr id="8" name="object 8"/>
          <p:cNvSpPr txBox="1"/>
          <p:nvPr/>
        </p:nvSpPr>
        <p:spPr>
          <a:xfrm>
            <a:off x="1589404" y="1744002"/>
            <a:ext cx="42100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290" dirty="0">
                <a:latin typeface="Arial"/>
                <a:cs typeface="Arial"/>
              </a:rPr>
              <a:t>25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41612" y="3369066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79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79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79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79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79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63056" y="3304672"/>
            <a:ext cx="43116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190" dirty="0">
                <a:latin typeface="Arial"/>
                <a:cs typeface="Arial"/>
              </a:rPr>
              <a:t>26</a:t>
            </a:r>
            <a:endParaRPr sz="3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676" y="6149514"/>
            <a:ext cx="9592310" cy="1395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43535" indent="-330835">
              <a:lnSpc>
                <a:spcPct val="100000"/>
              </a:lnSpc>
              <a:spcBef>
                <a:spcPts val="135"/>
              </a:spcBef>
              <a:buAutoNum type="arabicPeriod" startAt="25"/>
              <a:tabLst>
                <a:tab pos="343535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want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 </a:t>
            </a:r>
            <a:r>
              <a:rPr sz="1700" spc="-35" dirty="0">
                <a:latin typeface="Gill Sans MT"/>
                <a:cs typeface="Gill Sans MT"/>
              </a:rPr>
              <a:t>share.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NOTE: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Document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Status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indicates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"Approval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-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approved".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Gill Sans MT"/>
              <a:buAutoNum type="arabicPeriod" startAt="25"/>
            </a:pPr>
            <a:endParaRPr sz="1600">
              <a:latin typeface="Gill Sans MT"/>
              <a:cs typeface="Gill Sans MT"/>
            </a:endParaRPr>
          </a:p>
          <a:p>
            <a:pPr marL="12700" marR="5080" indent="335280">
              <a:lnSpc>
                <a:spcPct val="106600"/>
              </a:lnSpc>
              <a:buAutoNum type="arabicPeriod" startAt="25"/>
              <a:tabLst>
                <a:tab pos="347980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Share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with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Employee.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sends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notification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review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have </a:t>
            </a:r>
            <a:r>
              <a:rPr sz="1700" spc="-10" dirty="0">
                <a:latin typeface="Gill Sans MT"/>
                <a:cs typeface="Gill Sans MT"/>
              </a:rPr>
              <a:t>completed.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also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"Export"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button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export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20" dirty="0">
                <a:latin typeface="Gill Sans MT"/>
                <a:cs typeface="Gill Sans MT"/>
              </a:rPr>
              <a:t>Word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during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the </a:t>
            </a:r>
            <a:r>
              <a:rPr sz="1700" dirty="0">
                <a:latin typeface="Gill Sans MT"/>
                <a:cs typeface="Gill Sans MT"/>
              </a:rPr>
              <a:t>face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face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meeting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with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employee.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071" y="713752"/>
            <a:ext cx="9520555" cy="2381250"/>
            <a:chOff x="122071" y="713752"/>
            <a:chExt cx="9520555" cy="2381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558" y="713752"/>
              <a:ext cx="9229724" cy="23812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2071" y="1174165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80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80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80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80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80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139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 </a:t>
            </a:r>
            <a:r>
              <a:rPr sz="3250" spc="-155" dirty="0"/>
              <a:t>CONFIRM</a:t>
            </a:r>
            <a:r>
              <a:rPr sz="3250" spc="-180" dirty="0"/>
              <a:t> </a:t>
            </a:r>
            <a:r>
              <a:rPr sz="3250" spc="-285" dirty="0"/>
              <a:t>SHARE</a:t>
            </a:r>
            <a:r>
              <a:rPr sz="3250" spc="-185" dirty="0"/>
              <a:t> </a:t>
            </a:r>
            <a:r>
              <a:rPr sz="3250" spc="-85" dirty="0"/>
              <a:t>WITH</a:t>
            </a:r>
            <a:r>
              <a:rPr sz="3250" spc="-180" dirty="0"/>
              <a:t> </a:t>
            </a:r>
            <a:r>
              <a:rPr sz="3250" spc="-130" dirty="0"/>
              <a:t>EMPLOYEE</a:t>
            </a:r>
            <a:endParaRPr sz="3250"/>
          </a:p>
        </p:txBody>
      </p:sp>
      <p:sp>
        <p:nvSpPr>
          <p:cNvPr id="6" name="object 6"/>
          <p:cNvSpPr txBox="1"/>
          <p:nvPr/>
        </p:nvSpPr>
        <p:spPr>
          <a:xfrm>
            <a:off x="1352593" y="1109772"/>
            <a:ext cx="41275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325" dirty="0">
                <a:latin typeface="Arial"/>
                <a:cs typeface="Arial"/>
              </a:rPr>
              <a:t>27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652" y="3213325"/>
            <a:ext cx="586803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20" dirty="0">
                <a:latin typeface="Gill Sans MT"/>
                <a:cs typeface="Gill Sans MT"/>
              </a:rPr>
              <a:t>27.</a:t>
            </a:r>
            <a:r>
              <a:rPr sz="1700" spc="16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Confirm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want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share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with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employee.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379" y="822274"/>
            <a:ext cx="1940266" cy="15951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9265" y="3648030"/>
            <a:ext cx="2405725" cy="31017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631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30"/>
              </a:spcBef>
            </a:pPr>
            <a:r>
              <a:rPr sz="3250" spc="-155" dirty="0"/>
              <a:t>EMPLOYEE/MANAGER:</a:t>
            </a:r>
            <a:r>
              <a:rPr sz="3250" spc="-100" dirty="0"/>
              <a:t> </a:t>
            </a:r>
            <a:r>
              <a:rPr sz="3250" spc="-114" dirty="0"/>
              <a:t>EVALUATION</a:t>
            </a:r>
            <a:r>
              <a:rPr sz="3250" spc="-105" dirty="0"/>
              <a:t> </a:t>
            </a:r>
            <a:r>
              <a:rPr sz="3250" spc="-125" dirty="0"/>
              <a:t>MEETING</a:t>
            </a:r>
            <a:endParaRPr sz="325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3645" marR="5080">
              <a:lnSpc>
                <a:spcPct val="105800"/>
              </a:lnSpc>
              <a:spcBef>
                <a:spcPts val="95"/>
              </a:spcBef>
            </a:pPr>
            <a:r>
              <a:rPr spc="-60" dirty="0"/>
              <a:t>The</a:t>
            </a:r>
            <a:r>
              <a:rPr spc="-45" dirty="0"/>
              <a:t> </a:t>
            </a:r>
            <a:r>
              <a:rPr spc="-40" dirty="0"/>
              <a:t>performance </a:t>
            </a:r>
            <a:r>
              <a:rPr spc="-30" dirty="0"/>
              <a:t>evaluation</a:t>
            </a:r>
            <a:r>
              <a:rPr spc="-40" dirty="0"/>
              <a:t> </a:t>
            </a:r>
            <a:r>
              <a:rPr spc="-35" dirty="0"/>
              <a:t>meeting</a:t>
            </a:r>
            <a:r>
              <a:rPr spc="-40" dirty="0"/>
              <a:t> </a:t>
            </a:r>
            <a:r>
              <a:rPr spc="-20" dirty="0"/>
              <a:t>is</a:t>
            </a:r>
            <a:r>
              <a:rPr spc="-40" dirty="0"/>
              <a:t> </a:t>
            </a:r>
            <a:r>
              <a:rPr spc="-20" dirty="0"/>
              <a:t>an</a:t>
            </a:r>
            <a:r>
              <a:rPr spc="-40" dirty="0"/>
              <a:t> opportunity</a:t>
            </a:r>
            <a:r>
              <a:rPr spc="-45" dirty="0"/>
              <a:t> </a:t>
            </a:r>
            <a:r>
              <a:rPr spc="-55" dirty="0"/>
              <a:t>to</a:t>
            </a:r>
            <a:r>
              <a:rPr spc="-40" dirty="0"/>
              <a:t> </a:t>
            </a:r>
            <a:r>
              <a:rPr spc="-20" dirty="0"/>
              <a:t>have</a:t>
            </a:r>
            <a:r>
              <a:rPr spc="-40" dirty="0"/>
              <a:t> </a:t>
            </a:r>
            <a:r>
              <a:rPr spc="-20" dirty="0"/>
              <a:t>an</a:t>
            </a:r>
            <a:r>
              <a:rPr spc="-40" dirty="0"/>
              <a:t> </a:t>
            </a:r>
            <a:r>
              <a:rPr spc="-35" dirty="0"/>
              <a:t>honest</a:t>
            </a:r>
            <a:r>
              <a:rPr spc="-40" dirty="0"/>
              <a:t> conversation </a:t>
            </a:r>
            <a:r>
              <a:rPr spc="-35" dirty="0"/>
              <a:t>between</a:t>
            </a:r>
            <a:r>
              <a:rPr spc="-40" dirty="0"/>
              <a:t> </a:t>
            </a:r>
            <a:r>
              <a:rPr spc="-25" dirty="0"/>
              <a:t>the </a:t>
            </a:r>
            <a:r>
              <a:rPr spc="-35" dirty="0"/>
              <a:t>employee</a:t>
            </a:r>
            <a:r>
              <a:rPr spc="-70" dirty="0"/>
              <a:t> </a:t>
            </a:r>
            <a:r>
              <a:rPr spc="-20" dirty="0"/>
              <a:t>and</a:t>
            </a:r>
            <a:r>
              <a:rPr spc="-70" dirty="0"/>
              <a:t> </a:t>
            </a:r>
            <a:r>
              <a:rPr spc="-25" dirty="0"/>
              <a:t>the</a:t>
            </a:r>
            <a:r>
              <a:rPr spc="-70" dirty="0"/>
              <a:t> </a:t>
            </a:r>
            <a:r>
              <a:rPr spc="-10" dirty="0"/>
              <a:t>manager.</a:t>
            </a:r>
            <a:r>
              <a:rPr spc="229" dirty="0"/>
              <a:t> </a:t>
            </a:r>
            <a:r>
              <a:rPr spc="-60" dirty="0"/>
              <a:t>The</a:t>
            </a:r>
            <a:r>
              <a:rPr spc="-70" dirty="0"/>
              <a:t> </a:t>
            </a:r>
            <a:r>
              <a:rPr spc="-35" dirty="0"/>
              <a:t>employee</a:t>
            </a:r>
            <a:r>
              <a:rPr spc="-70" dirty="0"/>
              <a:t> </a:t>
            </a:r>
            <a:r>
              <a:rPr spc="-35" dirty="0"/>
              <a:t>should</a:t>
            </a:r>
            <a:r>
              <a:rPr spc="-70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spc="-20" dirty="0"/>
              <a:t>given</a:t>
            </a:r>
            <a:r>
              <a:rPr spc="-70" dirty="0"/>
              <a:t> </a:t>
            </a:r>
            <a:r>
              <a:rPr spc="-20" dirty="0"/>
              <a:t>an</a:t>
            </a:r>
            <a:r>
              <a:rPr spc="-70" dirty="0"/>
              <a:t> </a:t>
            </a:r>
            <a:r>
              <a:rPr spc="-40" dirty="0"/>
              <a:t>opportunity</a:t>
            </a:r>
            <a:r>
              <a:rPr spc="-70" dirty="0"/>
              <a:t> </a:t>
            </a:r>
            <a:r>
              <a:rPr spc="-55" dirty="0"/>
              <a:t>to</a:t>
            </a:r>
            <a:r>
              <a:rPr spc="-70" dirty="0"/>
              <a:t> </a:t>
            </a:r>
            <a:r>
              <a:rPr spc="-30" dirty="0"/>
              <a:t>share</a:t>
            </a:r>
            <a:r>
              <a:rPr spc="-65" dirty="0"/>
              <a:t> </a:t>
            </a:r>
            <a:r>
              <a:rPr spc="-40" dirty="0"/>
              <a:t>their</a:t>
            </a:r>
            <a:r>
              <a:rPr spc="-70" dirty="0"/>
              <a:t> </a:t>
            </a:r>
            <a:r>
              <a:rPr spc="-10" dirty="0"/>
              <a:t>thoughts </a:t>
            </a:r>
            <a:r>
              <a:rPr spc="-60" dirty="0"/>
              <a:t>on</a:t>
            </a:r>
            <a:r>
              <a:rPr spc="-50" dirty="0"/>
              <a:t> </a:t>
            </a:r>
            <a:r>
              <a:rPr spc="-40" dirty="0"/>
              <a:t>their</a:t>
            </a:r>
            <a:r>
              <a:rPr spc="-50" dirty="0"/>
              <a:t> </a:t>
            </a:r>
            <a:r>
              <a:rPr spc="-40" dirty="0"/>
              <a:t>performance,</a:t>
            </a:r>
            <a:r>
              <a:rPr spc="-50" dirty="0"/>
              <a:t> </a:t>
            </a:r>
            <a:r>
              <a:rPr spc="-20" dirty="0"/>
              <a:t>any</a:t>
            </a:r>
            <a:r>
              <a:rPr spc="-50" dirty="0"/>
              <a:t> </a:t>
            </a:r>
            <a:r>
              <a:rPr spc="-20" dirty="0"/>
              <a:t>challenges</a:t>
            </a:r>
            <a:r>
              <a:rPr spc="-50" dirty="0"/>
              <a:t> </a:t>
            </a:r>
            <a:r>
              <a:rPr spc="-30" dirty="0"/>
              <a:t>they've</a:t>
            </a:r>
            <a:r>
              <a:rPr spc="-50" dirty="0"/>
              <a:t> </a:t>
            </a:r>
            <a:r>
              <a:rPr dirty="0"/>
              <a:t>faced,</a:t>
            </a:r>
            <a:r>
              <a:rPr spc="-50" dirty="0"/>
              <a:t> what </a:t>
            </a:r>
            <a:r>
              <a:rPr spc="-25" dirty="0"/>
              <a:t>they</a:t>
            </a:r>
            <a:r>
              <a:rPr spc="-50" dirty="0"/>
              <a:t> </a:t>
            </a:r>
            <a:r>
              <a:rPr spc="-40" dirty="0"/>
              <a:t>think</a:t>
            </a:r>
            <a:r>
              <a:rPr spc="-50" dirty="0"/>
              <a:t> </a:t>
            </a:r>
            <a:r>
              <a:rPr spc="-25" dirty="0"/>
              <a:t>they</a:t>
            </a:r>
            <a:r>
              <a:rPr spc="-50" dirty="0"/>
              <a:t> </a:t>
            </a:r>
            <a:r>
              <a:rPr spc="-30" dirty="0"/>
              <a:t>accomplished</a:t>
            </a:r>
            <a:r>
              <a:rPr spc="-50" dirty="0"/>
              <a:t> </a:t>
            </a:r>
            <a:r>
              <a:rPr spc="-30" dirty="0"/>
              <a:t>in</a:t>
            </a:r>
            <a:r>
              <a:rPr spc="-50" dirty="0"/>
              <a:t> </a:t>
            </a:r>
            <a:r>
              <a:rPr spc="-25" dirty="0"/>
              <a:t>the</a:t>
            </a:r>
            <a:r>
              <a:rPr spc="-50" dirty="0"/>
              <a:t> </a:t>
            </a:r>
            <a:r>
              <a:rPr spc="-20" dirty="0"/>
              <a:t>last </a:t>
            </a:r>
            <a:r>
              <a:rPr spc="-30" dirty="0"/>
              <a:t>year</a:t>
            </a:r>
            <a:r>
              <a:rPr spc="-70" dirty="0"/>
              <a:t> </a:t>
            </a:r>
            <a:r>
              <a:rPr spc="-20" dirty="0"/>
              <a:t>and</a:t>
            </a:r>
            <a:r>
              <a:rPr spc="-65" dirty="0"/>
              <a:t> </a:t>
            </a:r>
            <a:r>
              <a:rPr spc="-40" dirty="0"/>
              <a:t>ways</a:t>
            </a:r>
            <a:r>
              <a:rPr spc="-65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35" dirty="0"/>
              <a:t>manager</a:t>
            </a:r>
            <a:r>
              <a:rPr spc="-65" dirty="0"/>
              <a:t> </a:t>
            </a:r>
            <a:r>
              <a:rPr spc="-20" dirty="0"/>
              <a:t>has</a:t>
            </a:r>
            <a:r>
              <a:rPr spc="-65" dirty="0"/>
              <a:t> </a:t>
            </a:r>
            <a:r>
              <a:rPr spc="-35" dirty="0"/>
              <a:t>either</a:t>
            </a:r>
            <a:r>
              <a:rPr spc="-65" dirty="0"/>
              <a:t> </a:t>
            </a:r>
            <a:r>
              <a:rPr spc="-35" dirty="0"/>
              <a:t>supported</a:t>
            </a:r>
            <a:r>
              <a:rPr spc="-65" dirty="0"/>
              <a:t> </a:t>
            </a:r>
            <a:r>
              <a:rPr spc="-85" dirty="0"/>
              <a:t>or</a:t>
            </a:r>
            <a:r>
              <a:rPr spc="-70" dirty="0"/>
              <a:t> </a:t>
            </a:r>
            <a:r>
              <a:rPr spc="-30" dirty="0"/>
              <a:t>hindered</a:t>
            </a:r>
            <a:r>
              <a:rPr spc="-65" dirty="0"/>
              <a:t> </a:t>
            </a:r>
            <a:r>
              <a:rPr spc="-40" dirty="0"/>
              <a:t>their</a:t>
            </a:r>
            <a:r>
              <a:rPr spc="-65" dirty="0"/>
              <a:t> </a:t>
            </a:r>
            <a:r>
              <a:rPr spc="-20" dirty="0"/>
              <a:t>progress.</a:t>
            </a:r>
            <a:r>
              <a:rPr spc="235" dirty="0"/>
              <a:t> </a:t>
            </a:r>
            <a:r>
              <a:rPr spc="-60" dirty="0"/>
              <a:t>The</a:t>
            </a:r>
            <a:r>
              <a:rPr spc="-65" dirty="0"/>
              <a:t> </a:t>
            </a:r>
            <a:r>
              <a:rPr spc="-35" dirty="0"/>
              <a:t>manager</a:t>
            </a:r>
            <a:r>
              <a:rPr spc="-65" dirty="0"/>
              <a:t> </a:t>
            </a:r>
            <a:r>
              <a:rPr spc="-10" dirty="0"/>
              <a:t>should </a:t>
            </a:r>
            <a:r>
              <a:rPr spc="-20" dirty="0"/>
              <a:t>have</a:t>
            </a:r>
            <a:r>
              <a:rPr spc="-45" dirty="0"/>
              <a:t> </a:t>
            </a:r>
            <a:r>
              <a:rPr spc="-25" dirty="0"/>
              <a:t>the</a:t>
            </a:r>
            <a:r>
              <a:rPr spc="-45" dirty="0"/>
              <a:t> </a:t>
            </a:r>
            <a:r>
              <a:rPr spc="-40" dirty="0"/>
              <a:t>opportunity </a:t>
            </a:r>
            <a:r>
              <a:rPr spc="-55" dirty="0"/>
              <a:t>to</a:t>
            </a:r>
            <a:r>
              <a:rPr spc="-45" dirty="0"/>
              <a:t> </a:t>
            </a:r>
            <a:r>
              <a:rPr spc="-35" dirty="0"/>
              <a:t>reinforce</a:t>
            </a:r>
            <a:r>
              <a:rPr spc="-45" dirty="0"/>
              <a:t> </a:t>
            </a:r>
            <a:r>
              <a:rPr spc="-10" dirty="0"/>
              <a:t>feedback</a:t>
            </a:r>
            <a:r>
              <a:rPr spc="-40" dirty="0"/>
              <a:t> </a:t>
            </a:r>
            <a:r>
              <a:rPr spc="-20" dirty="0"/>
              <a:t>given</a:t>
            </a:r>
            <a:r>
              <a:rPr spc="-45" dirty="0"/>
              <a:t> </a:t>
            </a:r>
            <a:r>
              <a:rPr spc="-50" dirty="0"/>
              <a:t>throughout</a:t>
            </a:r>
            <a:r>
              <a:rPr spc="-45" dirty="0"/>
              <a:t> </a:t>
            </a:r>
            <a:r>
              <a:rPr spc="-25" dirty="0"/>
              <a:t>the</a:t>
            </a:r>
            <a:r>
              <a:rPr spc="-40" dirty="0"/>
              <a:t> </a:t>
            </a:r>
            <a:r>
              <a:rPr spc="-35" dirty="0"/>
              <a:t>year,</a:t>
            </a:r>
            <a:r>
              <a:rPr spc="-45" dirty="0"/>
              <a:t> </a:t>
            </a:r>
            <a:r>
              <a:rPr spc="-25" dirty="0"/>
              <a:t>highlight</a:t>
            </a:r>
            <a:r>
              <a:rPr spc="-45" dirty="0"/>
              <a:t> </a:t>
            </a:r>
            <a:r>
              <a:rPr spc="-35" dirty="0"/>
              <a:t>accomplishments</a:t>
            </a:r>
            <a:r>
              <a:rPr spc="-40" dirty="0"/>
              <a:t> </a:t>
            </a:r>
            <a:r>
              <a:rPr spc="-50" dirty="0"/>
              <a:t>o </a:t>
            </a:r>
            <a:r>
              <a:rPr spc="-25" dirty="0"/>
              <a:t>the</a:t>
            </a:r>
            <a:r>
              <a:rPr spc="-60" dirty="0"/>
              <a:t> </a:t>
            </a:r>
            <a:r>
              <a:rPr spc="-35" dirty="0"/>
              <a:t>employee</a:t>
            </a:r>
            <a:r>
              <a:rPr spc="-60" dirty="0"/>
              <a:t> </a:t>
            </a:r>
            <a:r>
              <a:rPr spc="-20" dirty="0"/>
              <a:t>and</a:t>
            </a:r>
            <a:r>
              <a:rPr spc="-60" dirty="0"/>
              <a:t> </a:t>
            </a:r>
            <a:r>
              <a:rPr spc="-20" dirty="0"/>
              <a:t>discuss</a:t>
            </a:r>
            <a:r>
              <a:rPr spc="-55" dirty="0"/>
              <a:t> </a:t>
            </a:r>
            <a:r>
              <a:rPr spc="-50" dirty="0"/>
              <a:t>what</a:t>
            </a:r>
            <a:r>
              <a:rPr spc="-60" dirty="0"/>
              <a:t> </a:t>
            </a:r>
            <a:r>
              <a:rPr spc="-25" dirty="0"/>
              <a:t>they</a:t>
            </a:r>
            <a:r>
              <a:rPr spc="-60" dirty="0"/>
              <a:t> </a:t>
            </a:r>
            <a:r>
              <a:rPr spc="-35" dirty="0"/>
              <a:t>observe</a:t>
            </a:r>
            <a:r>
              <a:rPr spc="-5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spc="-40" dirty="0"/>
              <a:t>opportunities</a:t>
            </a:r>
            <a:r>
              <a:rPr spc="-60" dirty="0"/>
              <a:t> </a:t>
            </a:r>
            <a:r>
              <a:rPr spc="-40" dirty="0"/>
              <a:t>for</a:t>
            </a:r>
            <a:r>
              <a:rPr spc="-55" dirty="0"/>
              <a:t> </a:t>
            </a:r>
            <a:r>
              <a:rPr spc="-65" dirty="0"/>
              <a:t>growth</a:t>
            </a:r>
            <a:r>
              <a:rPr spc="-60" dirty="0"/>
              <a:t> </a:t>
            </a:r>
            <a:r>
              <a:rPr spc="-20" dirty="0"/>
              <a:t>and</a:t>
            </a:r>
            <a:r>
              <a:rPr spc="-60" dirty="0"/>
              <a:t> </a:t>
            </a:r>
            <a:r>
              <a:rPr spc="-20" dirty="0"/>
              <a:t>development.</a:t>
            </a:r>
            <a:r>
              <a:rPr spc="250" dirty="0"/>
              <a:t> </a:t>
            </a:r>
            <a:r>
              <a:rPr spc="-35" dirty="0"/>
              <a:t>After</a:t>
            </a:r>
            <a:r>
              <a:rPr spc="-60" dirty="0"/>
              <a:t> </a:t>
            </a:r>
            <a:r>
              <a:rPr spc="-50" dirty="0"/>
              <a:t>a review</a:t>
            </a:r>
            <a:r>
              <a:rPr spc="-45" dirty="0"/>
              <a:t> </a:t>
            </a:r>
            <a:r>
              <a:rPr spc="-20" dirty="0"/>
              <a:t>of</a:t>
            </a:r>
            <a:r>
              <a:rPr spc="-40" dirty="0"/>
              <a:t> </a:t>
            </a:r>
            <a:r>
              <a:rPr spc="-25" dirty="0"/>
              <a:t>the</a:t>
            </a:r>
            <a:r>
              <a:rPr spc="-45" dirty="0"/>
              <a:t> </a:t>
            </a:r>
            <a:r>
              <a:rPr spc="-40" dirty="0"/>
              <a:t>performance </a:t>
            </a:r>
            <a:r>
              <a:rPr spc="-30" dirty="0"/>
              <a:t>evaluation</a:t>
            </a:r>
            <a:r>
              <a:rPr spc="-40" dirty="0"/>
              <a:t> </a:t>
            </a:r>
            <a:r>
              <a:rPr spc="-45" dirty="0"/>
              <a:t>document, </a:t>
            </a:r>
            <a:r>
              <a:rPr spc="-25" dirty="0"/>
              <a:t>the</a:t>
            </a:r>
            <a:r>
              <a:rPr spc="-40" dirty="0"/>
              <a:t> </a:t>
            </a:r>
            <a:r>
              <a:rPr spc="-35" dirty="0"/>
              <a:t>manager</a:t>
            </a:r>
            <a:r>
              <a:rPr spc="-45" dirty="0"/>
              <a:t> </a:t>
            </a:r>
            <a:r>
              <a:rPr spc="-20" dirty="0"/>
              <a:t>and</a:t>
            </a:r>
            <a:r>
              <a:rPr spc="-40" dirty="0"/>
              <a:t> </a:t>
            </a:r>
            <a:r>
              <a:rPr spc="-35" dirty="0"/>
              <a:t>employee</a:t>
            </a:r>
            <a:r>
              <a:rPr spc="-40" dirty="0"/>
              <a:t> </a:t>
            </a:r>
            <a:r>
              <a:rPr spc="-35" dirty="0"/>
              <a:t>should</a:t>
            </a:r>
            <a:r>
              <a:rPr spc="-45" dirty="0"/>
              <a:t> </a:t>
            </a:r>
            <a:r>
              <a:rPr spc="-20" dirty="0"/>
              <a:t>set</a:t>
            </a:r>
            <a:r>
              <a:rPr spc="-40" dirty="0"/>
              <a:t> </a:t>
            </a:r>
            <a:r>
              <a:rPr spc="-25" dirty="0"/>
              <a:t>goals</a:t>
            </a:r>
            <a:r>
              <a:rPr spc="-45" dirty="0"/>
              <a:t> </a:t>
            </a:r>
            <a:r>
              <a:rPr spc="-40" dirty="0"/>
              <a:t>for </a:t>
            </a:r>
            <a:r>
              <a:rPr spc="-25" dirty="0"/>
              <a:t>the </a:t>
            </a:r>
            <a:r>
              <a:rPr spc="-45" dirty="0"/>
              <a:t>coming</a:t>
            </a:r>
            <a:r>
              <a:rPr spc="-65" dirty="0"/>
              <a:t> </a:t>
            </a:r>
            <a:r>
              <a:rPr dirty="0"/>
              <a:t>year.</a:t>
            </a:r>
            <a:r>
              <a:rPr spc="235" dirty="0"/>
              <a:t> </a:t>
            </a:r>
            <a:r>
              <a:rPr spc="-30" dirty="0"/>
              <a:t>It</a:t>
            </a:r>
            <a:r>
              <a:rPr spc="-65" dirty="0"/>
              <a:t> </a:t>
            </a:r>
            <a:r>
              <a:rPr spc="-20" dirty="0"/>
              <a:t>is</a:t>
            </a:r>
            <a:r>
              <a:rPr spc="-65" dirty="0"/>
              <a:t> </a:t>
            </a:r>
            <a:r>
              <a:rPr spc="-35" dirty="0"/>
              <a:t>completely</a:t>
            </a:r>
            <a:r>
              <a:rPr spc="-65" dirty="0"/>
              <a:t> </a:t>
            </a:r>
            <a:r>
              <a:rPr spc="-10" dirty="0"/>
              <a:t>acceptable</a:t>
            </a:r>
            <a:r>
              <a:rPr spc="-65" dirty="0"/>
              <a:t> </a:t>
            </a:r>
            <a:r>
              <a:rPr spc="-55" dirty="0"/>
              <a:t>to</a:t>
            </a:r>
            <a:r>
              <a:rPr spc="-65" dirty="0"/>
              <a:t> </a:t>
            </a:r>
            <a:r>
              <a:rPr spc="-30" dirty="0"/>
              <a:t>ask</a:t>
            </a:r>
            <a:r>
              <a:rPr spc="-65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35" dirty="0"/>
              <a:t>employee</a:t>
            </a:r>
            <a:r>
              <a:rPr spc="-65" dirty="0"/>
              <a:t> </a:t>
            </a:r>
            <a:r>
              <a:rPr spc="-55" dirty="0"/>
              <a:t>to</a:t>
            </a:r>
            <a:r>
              <a:rPr spc="-65" dirty="0"/>
              <a:t> </a:t>
            </a:r>
            <a:r>
              <a:rPr spc="-55" dirty="0"/>
              <a:t>come</a:t>
            </a:r>
            <a:r>
              <a:rPr spc="-65" dirty="0"/>
              <a:t> </a:t>
            </a:r>
            <a:r>
              <a:rPr spc="-55" dirty="0"/>
              <a:t>to</a:t>
            </a:r>
            <a:r>
              <a:rPr spc="-65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30" dirty="0"/>
              <a:t>evaluation</a:t>
            </a:r>
            <a:r>
              <a:rPr spc="-65" dirty="0"/>
              <a:t> </a:t>
            </a:r>
            <a:r>
              <a:rPr spc="-55" dirty="0"/>
              <a:t>with</a:t>
            </a:r>
            <a:r>
              <a:rPr spc="-65" dirty="0"/>
              <a:t> </a:t>
            </a:r>
            <a:r>
              <a:rPr spc="-10" dirty="0"/>
              <a:t>several </a:t>
            </a:r>
            <a:r>
              <a:rPr spc="-25" dirty="0"/>
              <a:t>goals</a:t>
            </a:r>
            <a:r>
              <a:rPr spc="-65" dirty="0"/>
              <a:t> </a:t>
            </a:r>
            <a:r>
              <a:rPr spc="-30" dirty="0"/>
              <a:t>in</a:t>
            </a:r>
            <a:r>
              <a:rPr spc="-60" dirty="0"/>
              <a:t> </a:t>
            </a:r>
            <a:r>
              <a:rPr spc="-45" dirty="0"/>
              <a:t>mind</a:t>
            </a:r>
            <a:r>
              <a:rPr spc="-60" dirty="0"/>
              <a:t> </a:t>
            </a:r>
            <a:r>
              <a:rPr spc="-40" dirty="0"/>
              <a:t>for</a:t>
            </a:r>
            <a:r>
              <a:rPr spc="-60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45" dirty="0"/>
              <a:t>coming</a:t>
            </a:r>
            <a:r>
              <a:rPr spc="-60" dirty="0"/>
              <a:t> </a:t>
            </a:r>
            <a:r>
              <a:rPr spc="-20" dirty="0"/>
              <a:t>year.</a:t>
            </a:r>
          </a:p>
          <a:p>
            <a:pPr>
              <a:lnSpc>
                <a:spcPct val="100000"/>
              </a:lnSpc>
            </a:pPr>
            <a:endParaRPr sz="1200"/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/>
          </a:p>
          <a:p>
            <a:pPr marR="2756535" algn="ctr">
              <a:lnSpc>
                <a:spcPct val="100000"/>
              </a:lnSpc>
            </a:pPr>
            <a:r>
              <a:rPr sz="3250" spc="-204" dirty="0">
                <a:latin typeface="Arial"/>
                <a:cs typeface="Arial"/>
              </a:rPr>
              <a:t>SETTING</a:t>
            </a:r>
            <a:r>
              <a:rPr sz="3250" spc="-175" dirty="0">
                <a:latin typeface="Arial"/>
                <a:cs typeface="Arial"/>
              </a:rPr>
              <a:t> </a:t>
            </a:r>
            <a:r>
              <a:rPr sz="3250" spc="-20" dirty="0">
                <a:latin typeface="Arial"/>
                <a:cs typeface="Arial"/>
              </a:rPr>
              <a:t>GOALS</a:t>
            </a:r>
            <a:endParaRPr sz="3250">
              <a:latin typeface="Arial"/>
              <a:cs typeface="Arial"/>
            </a:endParaRPr>
          </a:p>
          <a:p>
            <a:pPr marL="165100" marR="2920365" algn="ctr">
              <a:lnSpc>
                <a:spcPct val="105800"/>
              </a:lnSpc>
              <a:spcBef>
                <a:spcPts val="670"/>
              </a:spcBef>
            </a:pPr>
            <a:r>
              <a:rPr spc="-40" dirty="0"/>
              <a:t>You</a:t>
            </a:r>
            <a:r>
              <a:rPr spc="-60" dirty="0"/>
              <a:t> </a:t>
            </a:r>
            <a:r>
              <a:rPr spc="-45" dirty="0"/>
              <a:t>will</a:t>
            </a:r>
            <a:r>
              <a:rPr spc="-55" dirty="0"/>
              <a:t> </a:t>
            </a:r>
            <a:r>
              <a:rPr spc="-20" dirty="0"/>
              <a:t>need</a:t>
            </a:r>
            <a:r>
              <a:rPr spc="-55" dirty="0"/>
              <a:t> to</a:t>
            </a:r>
            <a:r>
              <a:rPr spc="-60" dirty="0"/>
              <a:t> </a:t>
            </a:r>
            <a:r>
              <a:rPr spc="-20" dirty="0"/>
              <a:t>set</a:t>
            </a:r>
            <a:r>
              <a:rPr spc="-5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45" dirty="0"/>
              <a:t>document</a:t>
            </a:r>
            <a:r>
              <a:rPr spc="-60" dirty="0"/>
              <a:t> </a:t>
            </a:r>
            <a:r>
              <a:rPr spc="-25" dirty="0"/>
              <a:t>goals</a:t>
            </a:r>
            <a:r>
              <a:rPr spc="-55" dirty="0"/>
              <a:t> </a:t>
            </a:r>
            <a:r>
              <a:rPr spc="-40" dirty="0"/>
              <a:t>for</a:t>
            </a:r>
            <a:r>
              <a:rPr spc="-55" dirty="0"/>
              <a:t> </a:t>
            </a:r>
            <a:r>
              <a:rPr spc="-25" dirty="0"/>
              <a:t>the</a:t>
            </a:r>
            <a:r>
              <a:rPr spc="-60" dirty="0"/>
              <a:t> </a:t>
            </a:r>
            <a:r>
              <a:rPr spc="-45" dirty="0"/>
              <a:t>coming</a:t>
            </a:r>
            <a:r>
              <a:rPr spc="-55" dirty="0"/>
              <a:t> </a:t>
            </a:r>
            <a:r>
              <a:rPr spc="-30" dirty="0"/>
              <a:t>year</a:t>
            </a:r>
            <a:r>
              <a:rPr spc="-55" dirty="0"/>
              <a:t> with</a:t>
            </a:r>
            <a:r>
              <a:rPr spc="-60" dirty="0"/>
              <a:t> </a:t>
            </a:r>
            <a:r>
              <a:rPr spc="-20" dirty="0"/>
              <a:t>each</a:t>
            </a:r>
            <a:r>
              <a:rPr spc="-55" dirty="0"/>
              <a:t> </a:t>
            </a:r>
            <a:r>
              <a:rPr spc="-35" dirty="0"/>
              <a:t>employee.</a:t>
            </a:r>
            <a:r>
              <a:rPr spc="-55" dirty="0"/>
              <a:t> </a:t>
            </a:r>
            <a:r>
              <a:rPr spc="-60" dirty="0"/>
              <a:t>Here </a:t>
            </a:r>
            <a:r>
              <a:rPr spc="-25" dirty="0"/>
              <a:t>are </a:t>
            </a:r>
            <a:r>
              <a:rPr spc="-55" dirty="0"/>
              <a:t>some</a:t>
            </a:r>
            <a:r>
              <a:rPr spc="-65" dirty="0"/>
              <a:t> </a:t>
            </a:r>
            <a:r>
              <a:rPr spc="-20" dirty="0"/>
              <a:t>tips</a:t>
            </a:r>
            <a:r>
              <a:rPr spc="-65" dirty="0"/>
              <a:t> </a:t>
            </a:r>
            <a:r>
              <a:rPr spc="-55" dirty="0"/>
              <a:t>to</a:t>
            </a:r>
            <a:r>
              <a:rPr spc="-60" dirty="0"/>
              <a:t> </a:t>
            </a:r>
            <a:r>
              <a:rPr spc="-10" dirty="0"/>
              <a:t>consider: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*Set</a:t>
            </a:r>
            <a:r>
              <a:rPr spc="-55" dirty="0"/>
              <a:t> </a:t>
            </a:r>
            <a:r>
              <a:rPr spc="-25" dirty="0"/>
              <a:t>goals</a:t>
            </a:r>
            <a:r>
              <a:rPr spc="-55" dirty="0"/>
              <a:t> </a:t>
            </a:r>
            <a:r>
              <a:rPr spc="-25" dirty="0"/>
              <a:t>that</a:t>
            </a:r>
            <a:r>
              <a:rPr spc="-55" dirty="0"/>
              <a:t> </a:t>
            </a:r>
            <a:r>
              <a:rPr spc="-20" dirty="0"/>
              <a:t>align</a:t>
            </a:r>
            <a:r>
              <a:rPr spc="-55" dirty="0"/>
              <a:t> with </a:t>
            </a:r>
            <a:r>
              <a:rPr spc="-25" dirty="0"/>
              <a:t>the</a:t>
            </a:r>
            <a:r>
              <a:rPr spc="-55" dirty="0"/>
              <a:t> </a:t>
            </a:r>
            <a:r>
              <a:rPr spc="-25" dirty="0"/>
              <a:t>strategic</a:t>
            </a:r>
            <a:r>
              <a:rPr spc="-55" dirty="0"/>
              <a:t> </a:t>
            </a:r>
            <a:r>
              <a:rPr spc="-20" dirty="0"/>
              <a:t>plan,</a:t>
            </a:r>
            <a:r>
              <a:rPr spc="-50" dirty="0"/>
              <a:t> </a:t>
            </a:r>
            <a:r>
              <a:rPr spc="-70" dirty="0"/>
              <a:t>our</a:t>
            </a:r>
            <a:r>
              <a:rPr spc="-55" dirty="0"/>
              <a:t> </a:t>
            </a:r>
            <a:r>
              <a:rPr spc="-25" dirty="0"/>
              <a:t>strategic</a:t>
            </a:r>
            <a:r>
              <a:rPr spc="-55" dirty="0"/>
              <a:t> </a:t>
            </a:r>
            <a:r>
              <a:rPr spc="-25" dirty="0"/>
              <a:t>pillars</a:t>
            </a:r>
            <a:r>
              <a:rPr spc="-55" dirty="0"/>
              <a:t> </a:t>
            </a:r>
            <a:r>
              <a:rPr spc="-20" dirty="0"/>
              <a:t>and</a:t>
            </a:r>
            <a:r>
              <a:rPr spc="-55" dirty="0"/>
              <a:t> </a:t>
            </a:r>
            <a:r>
              <a:rPr spc="-25" dirty="0"/>
              <a:t>the</a:t>
            </a:r>
            <a:r>
              <a:rPr spc="-55" dirty="0"/>
              <a:t> </a:t>
            </a:r>
            <a:r>
              <a:rPr spc="-20" dirty="0"/>
              <a:t>values</a:t>
            </a:r>
            <a:r>
              <a:rPr spc="-55" dirty="0"/>
              <a:t> </a:t>
            </a:r>
            <a:r>
              <a:rPr spc="-20" dirty="0"/>
              <a:t>of</a:t>
            </a:r>
            <a:r>
              <a:rPr spc="-55" dirty="0"/>
              <a:t> </a:t>
            </a:r>
            <a:r>
              <a:rPr spc="-25" dirty="0"/>
              <a:t>the</a:t>
            </a:r>
            <a:r>
              <a:rPr spc="-50" dirty="0"/>
              <a:t> </a:t>
            </a:r>
            <a:r>
              <a:rPr spc="-10" dirty="0"/>
              <a:t>University.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pc="-65" dirty="0"/>
              <a:t>*Ask</a:t>
            </a:r>
            <a:r>
              <a:rPr spc="-55" dirty="0"/>
              <a:t> </a:t>
            </a:r>
            <a:r>
              <a:rPr spc="-25" dirty="0"/>
              <a:t>the</a:t>
            </a:r>
            <a:r>
              <a:rPr spc="-50" dirty="0"/>
              <a:t> </a:t>
            </a:r>
            <a:r>
              <a:rPr spc="-35" dirty="0"/>
              <a:t>employee</a:t>
            </a:r>
            <a:r>
              <a:rPr spc="-50" dirty="0"/>
              <a:t> </a:t>
            </a:r>
            <a:r>
              <a:rPr spc="-30" dirty="0"/>
              <a:t>about</a:t>
            </a:r>
            <a:r>
              <a:rPr spc="-50" dirty="0"/>
              <a:t> </a:t>
            </a:r>
            <a:r>
              <a:rPr spc="-20" dirty="0"/>
              <a:t>any</a:t>
            </a:r>
            <a:r>
              <a:rPr spc="-50" dirty="0"/>
              <a:t> </a:t>
            </a:r>
            <a:r>
              <a:rPr spc="-35" dirty="0"/>
              <a:t>job</a:t>
            </a:r>
            <a:r>
              <a:rPr spc="-55" dirty="0"/>
              <a:t> </a:t>
            </a:r>
            <a:r>
              <a:rPr spc="-10" dirty="0"/>
              <a:t>specific</a:t>
            </a:r>
            <a:r>
              <a:rPr spc="-50" dirty="0"/>
              <a:t> </a:t>
            </a:r>
            <a:r>
              <a:rPr spc="-25" dirty="0"/>
              <a:t>goals</a:t>
            </a:r>
            <a:r>
              <a:rPr spc="-50" dirty="0"/>
              <a:t> </a:t>
            </a:r>
            <a:r>
              <a:rPr spc="-25" dirty="0"/>
              <a:t>that</a:t>
            </a:r>
            <a:r>
              <a:rPr spc="-50" dirty="0"/>
              <a:t> </a:t>
            </a:r>
            <a:r>
              <a:rPr spc="-35" dirty="0"/>
              <a:t>are</a:t>
            </a:r>
            <a:r>
              <a:rPr spc="-50" dirty="0"/>
              <a:t> </a:t>
            </a:r>
            <a:r>
              <a:rPr spc="-25" dirty="0"/>
              <a:t>meaningful</a:t>
            </a:r>
            <a:r>
              <a:rPr spc="-50" dirty="0"/>
              <a:t> </a:t>
            </a:r>
            <a:r>
              <a:rPr spc="-55" dirty="0"/>
              <a:t>to </a:t>
            </a:r>
            <a:r>
              <a:rPr spc="-10" dirty="0"/>
              <a:t>them.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*Set</a:t>
            </a:r>
            <a:r>
              <a:rPr spc="-30" dirty="0"/>
              <a:t> </a:t>
            </a:r>
            <a:r>
              <a:rPr spc="-60" dirty="0"/>
              <a:t>SMART</a:t>
            </a:r>
            <a:r>
              <a:rPr spc="-30" dirty="0"/>
              <a:t> </a:t>
            </a:r>
            <a:r>
              <a:rPr spc="-25" dirty="0"/>
              <a:t>goals </a:t>
            </a:r>
            <a:r>
              <a:rPr spc="-20" dirty="0"/>
              <a:t>(specific,</a:t>
            </a:r>
            <a:r>
              <a:rPr spc="-30" dirty="0"/>
              <a:t> measurable,</a:t>
            </a:r>
            <a:r>
              <a:rPr spc="-25" dirty="0"/>
              <a:t> </a:t>
            </a:r>
            <a:r>
              <a:rPr spc="-20" dirty="0"/>
              <a:t>achievable,</a:t>
            </a:r>
            <a:r>
              <a:rPr spc="-30" dirty="0"/>
              <a:t> relevant</a:t>
            </a:r>
            <a:r>
              <a:rPr spc="-25" dirty="0"/>
              <a:t> </a:t>
            </a:r>
            <a:r>
              <a:rPr spc="-20" dirty="0"/>
              <a:t>and</a:t>
            </a:r>
            <a:r>
              <a:rPr spc="-30" dirty="0"/>
              <a:t> </a:t>
            </a:r>
            <a:r>
              <a:rPr spc="-55" dirty="0"/>
              <a:t>time-</a:t>
            </a:r>
            <a:r>
              <a:rPr spc="-10" dirty="0"/>
              <a:t>based)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pc="-80" dirty="0"/>
              <a:t>*Don't</a:t>
            </a:r>
            <a:r>
              <a:rPr spc="-60" dirty="0"/>
              <a:t> </a:t>
            </a:r>
            <a:r>
              <a:rPr dirty="0"/>
              <a:t>be</a:t>
            </a:r>
            <a:r>
              <a:rPr spc="-60" dirty="0"/>
              <a:t> </a:t>
            </a:r>
            <a:r>
              <a:rPr spc="-40" dirty="0"/>
              <a:t>overly</a:t>
            </a:r>
            <a:r>
              <a:rPr spc="-60" dirty="0"/>
              <a:t> </a:t>
            </a:r>
            <a:r>
              <a:rPr spc="-35" dirty="0"/>
              <a:t>ambitious</a:t>
            </a:r>
            <a:r>
              <a:rPr spc="-60" dirty="0"/>
              <a:t> </a:t>
            </a:r>
            <a:r>
              <a:rPr spc="-85" dirty="0"/>
              <a:t>or</a:t>
            </a:r>
            <a:r>
              <a:rPr spc="-60" dirty="0"/>
              <a:t> </a:t>
            </a:r>
            <a:r>
              <a:rPr spc="-10" dirty="0"/>
              <a:t>unrealistic.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pc="-25" dirty="0"/>
              <a:t>*Set</a:t>
            </a:r>
            <a:r>
              <a:rPr spc="-35" dirty="0"/>
              <a:t> consistent </a:t>
            </a:r>
            <a:r>
              <a:rPr spc="-25" dirty="0"/>
              <a:t>goals</a:t>
            </a:r>
            <a:r>
              <a:rPr spc="-35" dirty="0"/>
              <a:t> </a:t>
            </a:r>
            <a:r>
              <a:rPr spc="-40" dirty="0"/>
              <a:t>for</a:t>
            </a:r>
            <a:r>
              <a:rPr spc="-35" dirty="0"/>
              <a:t> </a:t>
            </a:r>
            <a:r>
              <a:rPr spc="-30" dirty="0"/>
              <a:t>employees</a:t>
            </a:r>
            <a:r>
              <a:rPr spc="-35" dirty="0"/>
              <a:t> </a:t>
            </a:r>
            <a:r>
              <a:rPr spc="-55" dirty="0"/>
              <a:t>with</a:t>
            </a:r>
            <a:r>
              <a:rPr spc="-35" dirty="0"/>
              <a:t> </a:t>
            </a:r>
            <a:r>
              <a:rPr spc="-40" dirty="0"/>
              <a:t>similar</a:t>
            </a:r>
            <a:r>
              <a:rPr spc="-35" dirty="0"/>
              <a:t> </a:t>
            </a:r>
            <a:r>
              <a:rPr spc="-30" dirty="0"/>
              <a:t>responsibilities</a:t>
            </a:r>
            <a:r>
              <a:rPr spc="-35" dirty="0"/>
              <a:t> </a:t>
            </a:r>
            <a:r>
              <a:rPr spc="-50" dirty="0"/>
              <a:t>within</a:t>
            </a:r>
            <a:r>
              <a:rPr spc="-35" dirty="0"/>
              <a:t> </a:t>
            </a:r>
            <a:r>
              <a:rPr spc="-60" dirty="0"/>
              <a:t>your</a:t>
            </a:r>
            <a:r>
              <a:rPr spc="-35" dirty="0"/>
              <a:t> </a:t>
            </a:r>
            <a:r>
              <a:rPr spc="-10" dirty="0"/>
              <a:t>department.</a:t>
            </a:r>
          </a:p>
          <a:p>
            <a:pPr marL="55880" marR="2811780" algn="ctr">
              <a:lnSpc>
                <a:spcPct val="105800"/>
              </a:lnSpc>
            </a:pPr>
            <a:r>
              <a:rPr spc="-45" dirty="0"/>
              <a:t>*Goals</a:t>
            </a:r>
            <a:r>
              <a:rPr spc="-50" dirty="0"/>
              <a:t> </a:t>
            </a:r>
            <a:r>
              <a:rPr spc="-40" dirty="0"/>
              <a:t>may</a:t>
            </a:r>
            <a:r>
              <a:rPr spc="-45" dirty="0"/>
              <a:t> </a:t>
            </a:r>
            <a:r>
              <a:rPr dirty="0"/>
              <a:t>be</a:t>
            </a:r>
            <a:r>
              <a:rPr spc="-50" dirty="0"/>
              <a:t> </a:t>
            </a:r>
            <a:r>
              <a:rPr spc="-30" dirty="0"/>
              <a:t>centered</a:t>
            </a:r>
            <a:r>
              <a:rPr spc="-45" dirty="0"/>
              <a:t> around</a:t>
            </a:r>
            <a:r>
              <a:rPr spc="-50" dirty="0"/>
              <a:t> </a:t>
            </a:r>
            <a:r>
              <a:rPr spc="-45" dirty="0"/>
              <a:t>one </a:t>
            </a:r>
            <a:r>
              <a:rPr spc="-20" dirty="0"/>
              <a:t>of</a:t>
            </a:r>
            <a:r>
              <a:rPr spc="-50" dirty="0"/>
              <a:t> </a:t>
            </a:r>
            <a:r>
              <a:rPr spc="-25" dirty="0"/>
              <a:t>the</a:t>
            </a:r>
            <a:r>
              <a:rPr spc="-45" dirty="0"/>
              <a:t> </a:t>
            </a:r>
            <a:r>
              <a:rPr spc="-40" dirty="0"/>
              <a:t>following:</a:t>
            </a:r>
            <a:r>
              <a:rPr spc="-50" dirty="0"/>
              <a:t> </a:t>
            </a:r>
            <a:r>
              <a:rPr spc="60" dirty="0"/>
              <a:t>Job</a:t>
            </a:r>
            <a:r>
              <a:rPr spc="-45" dirty="0"/>
              <a:t> </a:t>
            </a:r>
            <a:r>
              <a:rPr spc="-35" dirty="0"/>
              <a:t>description,</a:t>
            </a:r>
            <a:r>
              <a:rPr spc="-45" dirty="0"/>
              <a:t> </a:t>
            </a:r>
            <a:r>
              <a:rPr spc="-40" dirty="0"/>
              <a:t>project</a:t>
            </a:r>
            <a:r>
              <a:rPr spc="-50" dirty="0"/>
              <a:t> </a:t>
            </a:r>
            <a:r>
              <a:rPr spc="-30" dirty="0"/>
              <a:t>goals,</a:t>
            </a:r>
            <a:r>
              <a:rPr spc="-45" dirty="0"/>
              <a:t> </a:t>
            </a:r>
            <a:r>
              <a:rPr spc="-10" dirty="0"/>
              <a:t>behavioral </a:t>
            </a:r>
            <a:r>
              <a:rPr spc="-30" dirty="0"/>
              <a:t>goals,</a:t>
            </a:r>
            <a:r>
              <a:rPr spc="-40" dirty="0"/>
              <a:t> </a:t>
            </a:r>
            <a:r>
              <a:rPr spc="-35" dirty="0"/>
              <a:t>stretch</a:t>
            </a:r>
            <a:r>
              <a:rPr spc="-40" dirty="0"/>
              <a:t> </a:t>
            </a:r>
            <a:r>
              <a:rPr spc="-20" dirty="0"/>
              <a:t>goals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200"/>
          </a:p>
          <a:p>
            <a:pPr marR="2791460" algn="ctr">
              <a:lnSpc>
                <a:spcPct val="100000"/>
              </a:lnSpc>
            </a:pPr>
            <a:r>
              <a:rPr spc="-10" dirty="0"/>
              <a:t>Note: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pc="-40" dirty="0"/>
              <a:t>You</a:t>
            </a:r>
            <a:r>
              <a:rPr spc="-65" dirty="0"/>
              <a:t> </a:t>
            </a:r>
            <a:r>
              <a:rPr spc="-45" dirty="0"/>
              <a:t>will</a:t>
            </a:r>
            <a:r>
              <a:rPr spc="-65" dirty="0"/>
              <a:t> </a:t>
            </a:r>
            <a:r>
              <a:rPr spc="-50" dirty="0"/>
              <a:t>not</a:t>
            </a:r>
            <a:r>
              <a:rPr spc="-65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able</a:t>
            </a:r>
            <a:r>
              <a:rPr spc="-65" dirty="0"/>
              <a:t> </a:t>
            </a:r>
            <a:r>
              <a:rPr spc="-55" dirty="0"/>
              <a:t>to</a:t>
            </a:r>
            <a:r>
              <a:rPr spc="-65" dirty="0"/>
              <a:t> </a:t>
            </a:r>
            <a:r>
              <a:rPr spc="-40" dirty="0"/>
              <a:t>enter</a:t>
            </a:r>
            <a:r>
              <a:rPr spc="-65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60" dirty="0"/>
              <a:t>new</a:t>
            </a:r>
            <a:r>
              <a:rPr spc="-65" dirty="0"/>
              <a:t> </a:t>
            </a:r>
            <a:r>
              <a:rPr spc="-25" dirty="0"/>
              <a:t>goals</a:t>
            </a:r>
            <a:r>
              <a:rPr spc="-60" dirty="0"/>
              <a:t> </a:t>
            </a:r>
            <a:r>
              <a:rPr spc="-30" dirty="0"/>
              <a:t>in</a:t>
            </a:r>
            <a:r>
              <a:rPr spc="-65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35" dirty="0"/>
              <a:t>system</a:t>
            </a:r>
            <a:r>
              <a:rPr spc="-65" dirty="0"/>
              <a:t> </a:t>
            </a:r>
            <a:r>
              <a:rPr spc="-20" dirty="0"/>
              <a:t>at</a:t>
            </a:r>
            <a:r>
              <a:rPr spc="-65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45" dirty="0"/>
              <a:t>time</a:t>
            </a:r>
            <a:r>
              <a:rPr spc="-65" dirty="0"/>
              <a:t> </a:t>
            </a:r>
            <a:r>
              <a:rPr spc="-20" dirty="0"/>
              <a:t>of</a:t>
            </a:r>
            <a:r>
              <a:rPr spc="-65" dirty="0"/>
              <a:t> </a:t>
            </a:r>
            <a:r>
              <a:rPr spc="-30" dirty="0"/>
              <a:t>this</a:t>
            </a:r>
            <a:r>
              <a:rPr spc="-65" dirty="0"/>
              <a:t> </a:t>
            </a:r>
            <a:r>
              <a:rPr spc="-35" dirty="0"/>
              <a:t>year's</a:t>
            </a:r>
            <a:r>
              <a:rPr spc="-65" dirty="0"/>
              <a:t> </a:t>
            </a:r>
            <a:r>
              <a:rPr spc="-10" dirty="0"/>
              <a:t>evaluation.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662545"/>
            <a:chOff x="0" y="0"/>
            <a:chExt cx="10058400" cy="7662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318" y="3462949"/>
              <a:ext cx="117051" cy="930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2713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53"/>
                  </a:moveTo>
                  <a:lnTo>
                    <a:pt x="927773" y="1383626"/>
                  </a:lnTo>
                  <a:lnTo>
                    <a:pt x="897851" y="1412989"/>
                  </a:lnTo>
                  <a:lnTo>
                    <a:pt x="878230" y="1432458"/>
                  </a:lnTo>
                  <a:lnTo>
                    <a:pt x="839165" y="1470952"/>
                  </a:lnTo>
                  <a:lnTo>
                    <a:pt x="831786" y="1478165"/>
                  </a:lnTo>
                  <a:lnTo>
                    <a:pt x="834136" y="1453769"/>
                  </a:lnTo>
                  <a:lnTo>
                    <a:pt x="836574" y="1397139"/>
                  </a:lnTo>
                  <a:lnTo>
                    <a:pt x="836472" y="1340358"/>
                  </a:lnTo>
                  <a:lnTo>
                    <a:pt x="834237" y="1283538"/>
                  </a:lnTo>
                  <a:lnTo>
                    <a:pt x="829538" y="1226807"/>
                  </a:lnTo>
                  <a:lnTo>
                    <a:pt x="822566" y="1170254"/>
                  </a:lnTo>
                  <a:lnTo>
                    <a:pt x="813435" y="1113955"/>
                  </a:lnTo>
                  <a:lnTo>
                    <a:pt x="802208" y="1057973"/>
                  </a:lnTo>
                  <a:lnTo>
                    <a:pt x="790448" y="1008570"/>
                  </a:lnTo>
                  <a:lnTo>
                    <a:pt x="777100" y="959561"/>
                  </a:lnTo>
                  <a:lnTo>
                    <a:pt x="762190" y="910971"/>
                  </a:lnTo>
                  <a:lnTo>
                    <a:pt x="745756" y="862863"/>
                  </a:lnTo>
                  <a:lnTo>
                    <a:pt x="727811" y="815276"/>
                  </a:lnTo>
                  <a:lnTo>
                    <a:pt x="708393" y="768261"/>
                  </a:lnTo>
                  <a:lnTo>
                    <a:pt x="687514" y="721855"/>
                  </a:lnTo>
                  <a:lnTo>
                    <a:pt x="665213" y="676135"/>
                  </a:lnTo>
                  <a:lnTo>
                    <a:pt x="641502" y="631113"/>
                  </a:lnTo>
                  <a:lnTo>
                    <a:pt x="616432" y="586841"/>
                  </a:lnTo>
                  <a:lnTo>
                    <a:pt x="590003" y="543382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74"/>
                  </a:lnTo>
                  <a:lnTo>
                    <a:pt x="471208" y="378485"/>
                  </a:lnTo>
                  <a:lnTo>
                    <a:pt x="438378" y="339750"/>
                  </a:lnTo>
                  <a:lnTo>
                    <a:pt x="404342" y="302094"/>
                  </a:lnTo>
                  <a:lnTo>
                    <a:pt x="369125" y="265569"/>
                  </a:lnTo>
                  <a:lnTo>
                    <a:pt x="328091" y="225971"/>
                  </a:lnTo>
                  <a:lnTo>
                    <a:pt x="285661" y="187947"/>
                  </a:lnTo>
                  <a:lnTo>
                    <a:pt x="241846" y="151638"/>
                  </a:lnTo>
                  <a:lnTo>
                    <a:pt x="196672" y="117144"/>
                  </a:lnTo>
                  <a:lnTo>
                    <a:pt x="150063" y="84709"/>
                  </a:lnTo>
                  <a:lnTo>
                    <a:pt x="102362" y="54102"/>
                  </a:lnTo>
                  <a:lnTo>
                    <a:pt x="53416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23" y="36233"/>
                  </a:lnTo>
                  <a:lnTo>
                    <a:pt x="90766" y="69329"/>
                  </a:lnTo>
                  <a:lnTo>
                    <a:pt x="134531" y="103835"/>
                  </a:lnTo>
                  <a:lnTo>
                    <a:pt x="177165" y="139700"/>
                  </a:lnTo>
                  <a:lnTo>
                    <a:pt x="218757" y="176733"/>
                  </a:lnTo>
                  <a:lnTo>
                    <a:pt x="259194" y="215011"/>
                  </a:lnTo>
                  <a:lnTo>
                    <a:pt x="298424" y="254520"/>
                  </a:lnTo>
                  <a:lnTo>
                    <a:pt x="336423" y="295211"/>
                  </a:lnTo>
                  <a:lnTo>
                    <a:pt x="369138" y="332320"/>
                  </a:lnTo>
                  <a:lnTo>
                    <a:pt x="400850" y="370306"/>
                  </a:lnTo>
                  <a:lnTo>
                    <a:pt x="431546" y="409105"/>
                  </a:lnTo>
                  <a:lnTo>
                    <a:pt x="461187" y="448703"/>
                  </a:lnTo>
                  <a:lnTo>
                    <a:pt x="489775" y="489077"/>
                  </a:lnTo>
                  <a:lnTo>
                    <a:pt x="517283" y="530186"/>
                  </a:lnTo>
                  <a:lnTo>
                    <a:pt x="543712" y="571995"/>
                  </a:lnTo>
                  <a:lnTo>
                    <a:pt x="569048" y="614489"/>
                  </a:lnTo>
                  <a:lnTo>
                    <a:pt x="593255" y="657631"/>
                  </a:lnTo>
                  <a:lnTo>
                    <a:pt x="616508" y="701281"/>
                  </a:lnTo>
                  <a:lnTo>
                    <a:pt x="638619" y="745540"/>
                  </a:lnTo>
                  <a:lnTo>
                    <a:pt x="659561" y="790371"/>
                  </a:lnTo>
                  <a:lnTo>
                    <a:pt x="679323" y="835736"/>
                  </a:lnTo>
                  <a:lnTo>
                    <a:pt x="697877" y="881621"/>
                  </a:lnTo>
                  <a:lnTo>
                    <a:pt x="715225" y="927976"/>
                  </a:lnTo>
                  <a:lnTo>
                    <a:pt x="731342" y="974788"/>
                  </a:lnTo>
                  <a:lnTo>
                    <a:pt x="746213" y="1022007"/>
                  </a:lnTo>
                  <a:lnTo>
                    <a:pt x="759815" y="1069632"/>
                  </a:lnTo>
                  <a:lnTo>
                    <a:pt x="773595" y="1123632"/>
                  </a:lnTo>
                  <a:lnTo>
                    <a:pt x="785710" y="1178039"/>
                  </a:lnTo>
                  <a:lnTo>
                    <a:pt x="796150" y="1232801"/>
                  </a:lnTo>
                  <a:lnTo>
                    <a:pt x="804900" y="1287881"/>
                  </a:lnTo>
                  <a:lnTo>
                    <a:pt x="812139" y="1343190"/>
                  </a:lnTo>
                  <a:lnTo>
                    <a:pt x="817613" y="1398727"/>
                  </a:lnTo>
                  <a:lnTo>
                    <a:pt x="821309" y="1454442"/>
                  </a:lnTo>
                  <a:lnTo>
                    <a:pt x="821956" y="1473581"/>
                  </a:lnTo>
                  <a:lnTo>
                    <a:pt x="810882" y="1452854"/>
                  </a:lnTo>
                  <a:lnTo>
                    <a:pt x="793457" y="1422209"/>
                  </a:lnTo>
                  <a:lnTo>
                    <a:pt x="765632" y="1377111"/>
                  </a:lnTo>
                  <a:lnTo>
                    <a:pt x="735482" y="1333207"/>
                  </a:lnTo>
                  <a:lnTo>
                    <a:pt x="702322" y="1290878"/>
                  </a:lnTo>
                  <a:lnTo>
                    <a:pt x="690168" y="1277353"/>
                  </a:lnTo>
                  <a:lnTo>
                    <a:pt x="694143" y="1295120"/>
                  </a:lnTo>
                  <a:lnTo>
                    <a:pt x="709371" y="1346746"/>
                  </a:lnTo>
                  <a:lnTo>
                    <a:pt x="727608" y="1396809"/>
                  </a:lnTo>
                  <a:lnTo>
                    <a:pt x="738403" y="1422958"/>
                  </a:lnTo>
                  <a:lnTo>
                    <a:pt x="748169" y="1445666"/>
                  </a:lnTo>
                  <a:lnTo>
                    <a:pt x="778649" y="1509229"/>
                  </a:lnTo>
                  <a:lnTo>
                    <a:pt x="812660" y="1572958"/>
                  </a:lnTo>
                  <a:lnTo>
                    <a:pt x="812965" y="1573390"/>
                  </a:lnTo>
                  <a:lnTo>
                    <a:pt x="838339" y="1546898"/>
                  </a:lnTo>
                  <a:lnTo>
                    <a:pt x="866965" y="1514856"/>
                  </a:lnTo>
                  <a:lnTo>
                    <a:pt x="893191" y="1480870"/>
                  </a:lnTo>
                  <a:lnTo>
                    <a:pt x="916787" y="1445056"/>
                  </a:lnTo>
                  <a:lnTo>
                    <a:pt x="937387" y="1407464"/>
                  </a:lnTo>
                  <a:lnTo>
                    <a:pt x="954392" y="1368018"/>
                  </a:lnTo>
                  <a:lnTo>
                    <a:pt x="958964" y="1354353"/>
                  </a:lnTo>
                  <a:close/>
                </a:path>
                <a:path w="1754504" h="1573529">
                  <a:moveTo>
                    <a:pt x="1754365" y="166700"/>
                  </a:moveTo>
                  <a:lnTo>
                    <a:pt x="1709940" y="187299"/>
                  </a:lnTo>
                  <a:lnTo>
                    <a:pt x="1669529" y="213880"/>
                  </a:lnTo>
                  <a:lnTo>
                    <a:pt x="1630260" y="242303"/>
                  </a:lnTo>
                  <a:lnTo>
                    <a:pt x="1591995" y="272237"/>
                  </a:lnTo>
                  <a:lnTo>
                    <a:pt x="1554988" y="303847"/>
                  </a:lnTo>
                  <a:lnTo>
                    <a:pt x="1519199" y="336931"/>
                  </a:lnTo>
                  <a:lnTo>
                    <a:pt x="1484655" y="371424"/>
                  </a:lnTo>
                  <a:lnTo>
                    <a:pt x="1451330" y="407187"/>
                  </a:lnTo>
                  <a:lnTo>
                    <a:pt x="1419352" y="444220"/>
                  </a:lnTo>
                  <a:lnTo>
                    <a:pt x="1388668" y="482409"/>
                  </a:lnTo>
                  <a:lnTo>
                    <a:pt x="1359331" y="521690"/>
                  </a:lnTo>
                  <a:lnTo>
                    <a:pt x="1331379" y="562000"/>
                  </a:lnTo>
                  <a:lnTo>
                    <a:pt x="1304810" y="603275"/>
                  </a:lnTo>
                  <a:lnTo>
                    <a:pt x="1279664" y="645452"/>
                  </a:lnTo>
                  <a:lnTo>
                    <a:pt x="1255979" y="688492"/>
                  </a:lnTo>
                  <a:lnTo>
                    <a:pt x="1233779" y="732307"/>
                  </a:lnTo>
                  <a:lnTo>
                    <a:pt x="1213078" y="776871"/>
                  </a:lnTo>
                  <a:lnTo>
                    <a:pt x="1193914" y="822109"/>
                  </a:lnTo>
                  <a:lnTo>
                    <a:pt x="1176324" y="867981"/>
                  </a:lnTo>
                  <a:lnTo>
                    <a:pt x="1160335" y="914412"/>
                  </a:lnTo>
                  <a:lnTo>
                    <a:pt x="1145971" y="961351"/>
                  </a:lnTo>
                  <a:lnTo>
                    <a:pt x="1133271" y="1008735"/>
                  </a:lnTo>
                  <a:lnTo>
                    <a:pt x="1122248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31" y="1201508"/>
                  </a:lnTo>
                  <a:lnTo>
                    <a:pt x="1095870" y="1250162"/>
                  </a:lnTo>
                  <a:lnTo>
                    <a:pt x="1093927" y="1298867"/>
                  </a:lnTo>
                  <a:lnTo>
                    <a:pt x="1094105" y="1347533"/>
                  </a:lnTo>
                  <a:lnTo>
                    <a:pt x="1096073" y="1396047"/>
                  </a:lnTo>
                  <a:lnTo>
                    <a:pt x="1100201" y="1444320"/>
                  </a:lnTo>
                  <a:lnTo>
                    <a:pt x="1106855" y="1492237"/>
                  </a:lnTo>
                  <a:lnTo>
                    <a:pt x="1111516" y="1492084"/>
                  </a:lnTo>
                  <a:lnTo>
                    <a:pt x="1111123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41" y="1206436"/>
                  </a:lnTo>
                  <a:lnTo>
                    <a:pt x="1139634" y="1159383"/>
                  </a:lnTo>
                  <a:lnTo>
                    <a:pt x="1149362" y="1112596"/>
                  </a:lnTo>
                  <a:lnTo>
                    <a:pt x="1160475" y="1066114"/>
                  </a:lnTo>
                  <a:lnTo>
                    <a:pt x="1172946" y="1019987"/>
                  </a:lnTo>
                  <a:lnTo>
                    <a:pt x="1186789" y="974242"/>
                  </a:lnTo>
                  <a:lnTo>
                    <a:pt x="1201953" y="928941"/>
                  </a:lnTo>
                  <a:lnTo>
                    <a:pt x="1218438" y="884085"/>
                  </a:lnTo>
                  <a:lnTo>
                    <a:pt x="1236218" y="839736"/>
                  </a:lnTo>
                  <a:lnTo>
                    <a:pt x="1255280" y="795921"/>
                  </a:lnTo>
                  <a:lnTo>
                    <a:pt x="1275588" y="752678"/>
                  </a:lnTo>
                  <a:lnTo>
                    <a:pt x="1296962" y="709968"/>
                  </a:lnTo>
                  <a:lnTo>
                    <a:pt x="1319568" y="667893"/>
                  </a:lnTo>
                  <a:lnTo>
                    <a:pt x="1343380" y="626478"/>
                  </a:lnTo>
                  <a:lnTo>
                    <a:pt x="1368386" y="585787"/>
                  </a:lnTo>
                  <a:lnTo>
                    <a:pt x="1394574" y="545846"/>
                  </a:lnTo>
                  <a:lnTo>
                    <a:pt x="1421917" y="506691"/>
                  </a:lnTo>
                  <a:lnTo>
                    <a:pt x="1450390" y="468363"/>
                  </a:lnTo>
                  <a:lnTo>
                    <a:pt x="1479994" y="430898"/>
                  </a:lnTo>
                  <a:lnTo>
                    <a:pt x="1510703" y="394347"/>
                  </a:lnTo>
                  <a:lnTo>
                    <a:pt x="1542503" y="358736"/>
                  </a:lnTo>
                  <a:lnTo>
                    <a:pt x="1575358" y="324104"/>
                  </a:lnTo>
                  <a:lnTo>
                    <a:pt x="1609255" y="290499"/>
                  </a:lnTo>
                  <a:lnTo>
                    <a:pt x="1644040" y="257848"/>
                  </a:lnTo>
                  <a:lnTo>
                    <a:pt x="1679841" y="226288"/>
                  </a:lnTo>
                  <a:lnTo>
                    <a:pt x="1716633" y="195897"/>
                  </a:lnTo>
                  <a:lnTo>
                    <a:pt x="1754365" y="16670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3163" y="4325395"/>
              <a:ext cx="222616" cy="2430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469" y="2156167"/>
              <a:ext cx="5855970" cy="4380865"/>
            </a:xfrm>
            <a:custGeom>
              <a:avLst/>
              <a:gdLst/>
              <a:ahLst/>
              <a:cxnLst/>
              <a:rect l="l" t="t" r="r" b="b"/>
              <a:pathLst>
                <a:path w="5855970" h="4380865">
                  <a:moveTo>
                    <a:pt x="847877" y="43662"/>
                  </a:moveTo>
                  <a:lnTo>
                    <a:pt x="815276" y="0"/>
                  </a:lnTo>
                  <a:lnTo>
                    <a:pt x="777201" y="25869"/>
                  </a:lnTo>
                  <a:lnTo>
                    <a:pt x="739851" y="52882"/>
                  </a:lnTo>
                  <a:lnTo>
                    <a:pt x="702538" y="82994"/>
                  </a:lnTo>
                  <a:lnTo>
                    <a:pt x="665429" y="115912"/>
                  </a:lnTo>
                  <a:lnTo>
                    <a:pt x="628675" y="151371"/>
                  </a:lnTo>
                  <a:lnTo>
                    <a:pt x="592429" y="189052"/>
                  </a:lnTo>
                  <a:lnTo>
                    <a:pt x="556869" y="228688"/>
                  </a:lnTo>
                  <a:lnTo>
                    <a:pt x="522122" y="269989"/>
                  </a:lnTo>
                  <a:lnTo>
                    <a:pt x="488365" y="312661"/>
                  </a:lnTo>
                  <a:lnTo>
                    <a:pt x="455752" y="356412"/>
                  </a:lnTo>
                  <a:lnTo>
                    <a:pt x="424434" y="400951"/>
                  </a:lnTo>
                  <a:lnTo>
                    <a:pt x="394576" y="445998"/>
                  </a:lnTo>
                  <a:lnTo>
                    <a:pt x="366318" y="491274"/>
                  </a:lnTo>
                  <a:lnTo>
                    <a:pt x="339839" y="536460"/>
                  </a:lnTo>
                  <a:lnTo>
                    <a:pt x="315277" y="581291"/>
                  </a:lnTo>
                  <a:lnTo>
                    <a:pt x="292798" y="625487"/>
                  </a:lnTo>
                  <a:lnTo>
                    <a:pt x="272567" y="668731"/>
                  </a:lnTo>
                  <a:lnTo>
                    <a:pt x="262496" y="654596"/>
                  </a:lnTo>
                  <a:lnTo>
                    <a:pt x="254546" y="642962"/>
                  </a:lnTo>
                  <a:lnTo>
                    <a:pt x="246672" y="630885"/>
                  </a:lnTo>
                  <a:lnTo>
                    <a:pt x="236893" y="615365"/>
                  </a:lnTo>
                  <a:lnTo>
                    <a:pt x="198043" y="567016"/>
                  </a:lnTo>
                  <a:lnTo>
                    <a:pt x="157988" y="523100"/>
                  </a:lnTo>
                  <a:lnTo>
                    <a:pt x="119519" y="485216"/>
                  </a:lnTo>
                  <a:lnTo>
                    <a:pt x="85407" y="454964"/>
                  </a:lnTo>
                  <a:lnTo>
                    <a:pt x="58458" y="433946"/>
                  </a:lnTo>
                  <a:lnTo>
                    <a:pt x="0" y="458216"/>
                  </a:lnTo>
                  <a:lnTo>
                    <a:pt x="1854" y="461670"/>
                  </a:lnTo>
                  <a:lnTo>
                    <a:pt x="18427" y="480745"/>
                  </a:lnTo>
                  <a:lnTo>
                    <a:pt x="37922" y="505587"/>
                  </a:lnTo>
                  <a:lnTo>
                    <a:pt x="60401" y="536930"/>
                  </a:lnTo>
                  <a:lnTo>
                    <a:pt x="85915" y="575538"/>
                  </a:lnTo>
                  <a:lnTo>
                    <a:pt x="114554" y="622134"/>
                  </a:lnTo>
                  <a:lnTo>
                    <a:pt x="146367" y="677494"/>
                  </a:lnTo>
                  <a:lnTo>
                    <a:pt x="181406" y="742327"/>
                  </a:lnTo>
                  <a:lnTo>
                    <a:pt x="219760" y="817410"/>
                  </a:lnTo>
                  <a:lnTo>
                    <a:pt x="224764" y="824318"/>
                  </a:lnTo>
                  <a:lnTo>
                    <a:pt x="256870" y="857821"/>
                  </a:lnTo>
                  <a:lnTo>
                    <a:pt x="297815" y="871131"/>
                  </a:lnTo>
                  <a:lnTo>
                    <a:pt x="325399" y="865555"/>
                  </a:lnTo>
                  <a:lnTo>
                    <a:pt x="347573" y="850480"/>
                  </a:lnTo>
                  <a:lnTo>
                    <a:pt x="365188" y="828408"/>
                  </a:lnTo>
                  <a:lnTo>
                    <a:pt x="379145" y="801789"/>
                  </a:lnTo>
                  <a:lnTo>
                    <a:pt x="398259" y="737273"/>
                  </a:lnTo>
                  <a:lnTo>
                    <a:pt x="419773" y="675081"/>
                  </a:lnTo>
                  <a:lnTo>
                    <a:pt x="422287" y="668731"/>
                  </a:lnTo>
                  <a:lnTo>
                    <a:pt x="443357" y="615365"/>
                  </a:lnTo>
                  <a:lnTo>
                    <a:pt x="468820" y="557923"/>
                  </a:lnTo>
                  <a:lnTo>
                    <a:pt x="495757" y="503072"/>
                  </a:lnTo>
                  <a:lnTo>
                    <a:pt x="523900" y="450773"/>
                  </a:lnTo>
                  <a:lnTo>
                    <a:pt x="552970" y="401091"/>
                  </a:lnTo>
                  <a:lnTo>
                    <a:pt x="582637" y="354088"/>
                  </a:lnTo>
                  <a:lnTo>
                    <a:pt x="612635" y="309816"/>
                  </a:lnTo>
                  <a:lnTo>
                    <a:pt x="642658" y="268325"/>
                  </a:lnTo>
                  <a:lnTo>
                    <a:pt x="672388" y="229679"/>
                  </a:lnTo>
                  <a:lnTo>
                    <a:pt x="701560" y="193941"/>
                  </a:lnTo>
                  <a:lnTo>
                    <a:pt x="729856" y="161163"/>
                  </a:lnTo>
                  <a:lnTo>
                    <a:pt x="756996" y="131406"/>
                  </a:lnTo>
                  <a:lnTo>
                    <a:pt x="806551" y="81153"/>
                  </a:lnTo>
                  <a:lnTo>
                    <a:pt x="828395" y="60782"/>
                  </a:lnTo>
                  <a:lnTo>
                    <a:pt x="847877" y="43662"/>
                  </a:lnTo>
                  <a:close/>
                </a:path>
                <a:path w="5855970" h="4380865">
                  <a:moveTo>
                    <a:pt x="1878647" y="1226464"/>
                  </a:moveTo>
                  <a:lnTo>
                    <a:pt x="1846033" y="1182801"/>
                  </a:lnTo>
                  <a:lnTo>
                    <a:pt x="1807972" y="1208684"/>
                  </a:lnTo>
                  <a:lnTo>
                    <a:pt x="1770608" y="1235684"/>
                  </a:lnTo>
                  <a:lnTo>
                    <a:pt x="1733296" y="1265796"/>
                  </a:lnTo>
                  <a:lnTo>
                    <a:pt x="1696186" y="1298714"/>
                  </a:lnTo>
                  <a:lnTo>
                    <a:pt x="1659432" y="1334173"/>
                  </a:lnTo>
                  <a:lnTo>
                    <a:pt x="1623187" y="1371854"/>
                  </a:lnTo>
                  <a:lnTo>
                    <a:pt x="1587627" y="1411490"/>
                  </a:lnTo>
                  <a:lnTo>
                    <a:pt x="1552879" y="1452791"/>
                  </a:lnTo>
                  <a:lnTo>
                    <a:pt x="1519123" y="1495463"/>
                  </a:lnTo>
                  <a:lnTo>
                    <a:pt x="1486509" y="1539214"/>
                  </a:lnTo>
                  <a:lnTo>
                    <a:pt x="1455191" y="1583753"/>
                  </a:lnTo>
                  <a:lnTo>
                    <a:pt x="1425333" y="1628800"/>
                  </a:lnTo>
                  <a:lnTo>
                    <a:pt x="1397088" y="1674075"/>
                  </a:lnTo>
                  <a:lnTo>
                    <a:pt x="1370596" y="1719262"/>
                  </a:lnTo>
                  <a:lnTo>
                    <a:pt x="1346047" y="1764093"/>
                  </a:lnTo>
                  <a:lnTo>
                    <a:pt x="1323568" y="1808289"/>
                  </a:lnTo>
                  <a:lnTo>
                    <a:pt x="1303324" y="1851533"/>
                  </a:lnTo>
                  <a:lnTo>
                    <a:pt x="1293266" y="1837397"/>
                  </a:lnTo>
                  <a:lnTo>
                    <a:pt x="1285303" y="1825764"/>
                  </a:lnTo>
                  <a:lnTo>
                    <a:pt x="1277429" y="1813687"/>
                  </a:lnTo>
                  <a:lnTo>
                    <a:pt x="1267650" y="1798167"/>
                  </a:lnTo>
                  <a:lnTo>
                    <a:pt x="1228801" y="1749818"/>
                  </a:lnTo>
                  <a:lnTo>
                    <a:pt x="1188758" y="1705902"/>
                  </a:lnTo>
                  <a:lnTo>
                    <a:pt x="1150277" y="1668018"/>
                  </a:lnTo>
                  <a:lnTo>
                    <a:pt x="1116177" y="1637766"/>
                  </a:lnTo>
                  <a:lnTo>
                    <a:pt x="1089215" y="1616748"/>
                  </a:lnTo>
                  <a:lnTo>
                    <a:pt x="1030770" y="1641017"/>
                  </a:lnTo>
                  <a:lnTo>
                    <a:pt x="1032624" y="1644472"/>
                  </a:lnTo>
                  <a:lnTo>
                    <a:pt x="1049185" y="1663547"/>
                  </a:lnTo>
                  <a:lnTo>
                    <a:pt x="1068679" y="1688388"/>
                  </a:lnTo>
                  <a:lnTo>
                    <a:pt x="1091158" y="1719745"/>
                  </a:lnTo>
                  <a:lnTo>
                    <a:pt x="1116685" y="1758340"/>
                  </a:lnTo>
                  <a:lnTo>
                    <a:pt x="1145311" y="1804949"/>
                  </a:lnTo>
                  <a:lnTo>
                    <a:pt x="1177124" y="1860296"/>
                  </a:lnTo>
                  <a:lnTo>
                    <a:pt x="1212176" y="1925129"/>
                  </a:lnTo>
                  <a:lnTo>
                    <a:pt x="1250518" y="2000211"/>
                  </a:lnTo>
                  <a:lnTo>
                    <a:pt x="1255522" y="2007120"/>
                  </a:lnTo>
                  <a:lnTo>
                    <a:pt x="1287627" y="2040623"/>
                  </a:lnTo>
                  <a:lnTo>
                    <a:pt x="1328572" y="2053932"/>
                  </a:lnTo>
                  <a:lnTo>
                    <a:pt x="1356169" y="2048357"/>
                  </a:lnTo>
                  <a:lnTo>
                    <a:pt x="1378331" y="2033295"/>
                  </a:lnTo>
                  <a:lnTo>
                    <a:pt x="1395958" y="2011210"/>
                  </a:lnTo>
                  <a:lnTo>
                    <a:pt x="1409903" y="1984590"/>
                  </a:lnTo>
                  <a:lnTo>
                    <a:pt x="1429029" y="1920074"/>
                  </a:lnTo>
                  <a:lnTo>
                    <a:pt x="1450543" y="1857883"/>
                  </a:lnTo>
                  <a:lnTo>
                    <a:pt x="1474127" y="1798167"/>
                  </a:lnTo>
                  <a:lnTo>
                    <a:pt x="1499590" y="1740725"/>
                  </a:lnTo>
                  <a:lnTo>
                    <a:pt x="1526514" y="1685874"/>
                  </a:lnTo>
                  <a:lnTo>
                    <a:pt x="1554670" y="1633575"/>
                  </a:lnTo>
                  <a:lnTo>
                    <a:pt x="1583728" y="1583893"/>
                  </a:lnTo>
                  <a:lnTo>
                    <a:pt x="1613395" y="1536890"/>
                  </a:lnTo>
                  <a:lnTo>
                    <a:pt x="1643392" y="1492618"/>
                  </a:lnTo>
                  <a:lnTo>
                    <a:pt x="1673415" y="1451127"/>
                  </a:lnTo>
                  <a:lnTo>
                    <a:pt x="1703158" y="1412481"/>
                  </a:lnTo>
                  <a:lnTo>
                    <a:pt x="1732318" y="1376743"/>
                  </a:lnTo>
                  <a:lnTo>
                    <a:pt x="1760626" y="1343964"/>
                  </a:lnTo>
                  <a:lnTo>
                    <a:pt x="1787753" y="1314208"/>
                  </a:lnTo>
                  <a:lnTo>
                    <a:pt x="1837321" y="1263954"/>
                  </a:lnTo>
                  <a:lnTo>
                    <a:pt x="1859153" y="1243584"/>
                  </a:lnTo>
                  <a:lnTo>
                    <a:pt x="1878647" y="1226464"/>
                  </a:lnTo>
                  <a:close/>
                </a:path>
                <a:path w="5855970" h="4380865">
                  <a:moveTo>
                    <a:pt x="2928975" y="3553193"/>
                  </a:moveTo>
                  <a:lnTo>
                    <a:pt x="2896362" y="3509530"/>
                  </a:lnTo>
                  <a:lnTo>
                    <a:pt x="2858287" y="3535400"/>
                  </a:lnTo>
                  <a:lnTo>
                    <a:pt x="2820936" y="3562413"/>
                  </a:lnTo>
                  <a:lnTo>
                    <a:pt x="2783624" y="3592512"/>
                  </a:lnTo>
                  <a:lnTo>
                    <a:pt x="2746514" y="3625443"/>
                  </a:lnTo>
                  <a:lnTo>
                    <a:pt x="2709761" y="3660889"/>
                  </a:lnTo>
                  <a:lnTo>
                    <a:pt x="2673515" y="3698583"/>
                  </a:lnTo>
                  <a:lnTo>
                    <a:pt x="2637955" y="3738219"/>
                  </a:lnTo>
                  <a:lnTo>
                    <a:pt x="2603208" y="3779520"/>
                  </a:lnTo>
                  <a:lnTo>
                    <a:pt x="2569451" y="3822179"/>
                  </a:lnTo>
                  <a:lnTo>
                    <a:pt x="2536837" y="3865930"/>
                  </a:lnTo>
                  <a:lnTo>
                    <a:pt x="2505519" y="3910482"/>
                  </a:lnTo>
                  <a:lnTo>
                    <a:pt x="2475661" y="3955529"/>
                  </a:lnTo>
                  <a:lnTo>
                    <a:pt x="2447404" y="4000792"/>
                  </a:lnTo>
                  <a:lnTo>
                    <a:pt x="2420924" y="4045991"/>
                  </a:lnTo>
                  <a:lnTo>
                    <a:pt x="2396363" y="4090822"/>
                  </a:lnTo>
                  <a:lnTo>
                    <a:pt x="2373884" y="4135005"/>
                  </a:lnTo>
                  <a:lnTo>
                    <a:pt x="2353653" y="4178262"/>
                  </a:lnTo>
                  <a:lnTo>
                    <a:pt x="2343581" y="4164126"/>
                  </a:lnTo>
                  <a:lnTo>
                    <a:pt x="2335631" y="4152493"/>
                  </a:lnTo>
                  <a:lnTo>
                    <a:pt x="2327757" y="4140416"/>
                  </a:lnTo>
                  <a:lnTo>
                    <a:pt x="2317978" y="4124896"/>
                  </a:lnTo>
                  <a:lnTo>
                    <a:pt x="2279129" y="4076547"/>
                  </a:lnTo>
                  <a:lnTo>
                    <a:pt x="2239073" y="4032631"/>
                  </a:lnTo>
                  <a:lnTo>
                    <a:pt x="2200605" y="3994747"/>
                  </a:lnTo>
                  <a:lnTo>
                    <a:pt x="2166493" y="3964495"/>
                  </a:lnTo>
                  <a:lnTo>
                    <a:pt x="2139543" y="3943477"/>
                  </a:lnTo>
                  <a:lnTo>
                    <a:pt x="2081098" y="3967746"/>
                  </a:lnTo>
                  <a:lnTo>
                    <a:pt x="2082939" y="3971188"/>
                  </a:lnTo>
                  <a:lnTo>
                    <a:pt x="2099513" y="3990276"/>
                  </a:lnTo>
                  <a:lnTo>
                    <a:pt x="2119007" y="4015117"/>
                  </a:lnTo>
                  <a:lnTo>
                    <a:pt x="2141486" y="4046461"/>
                  </a:lnTo>
                  <a:lnTo>
                    <a:pt x="2167013" y="4085069"/>
                  </a:lnTo>
                  <a:lnTo>
                    <a:pt x="2195639" y="4131665"/>
                  </a:lnTo>
                  <a:lnTo>
                    <a:pt x="2227453" y="4187012"/>
                  </a:lnTo>
                  <a:lnTo>
                    <a:pt x="2262505" y="4251858"/>
                  </a:lnTo>
                  <a:lnTo>
                    <a:pt x="2300846" y="4326941"/>
                  </a:lnTo>
                  <a:lnTo>
                    <a:pt x="2305850" y="4333849"/>
                  </a:lnTo>
                  <a:lnTo>
                    <a:pt x="2337955" y="4367352"/>
                  </a:lnTo>
                  <a:lnTo>
                    <a:pt x="2378900" y="4380662"/>
                  </a:lnTo>
                  <a:lnTo>
                    <a:pt x="2406485" y="4375086"/>
                  </a:lnTo>
                  <a:lnTo>
                    <a:pt x="2428659" y="4360011"/>
                  </a:lnTo>
                  <a:lnTo>
                    <a:pt x="2446274" y="4337926"/>
                  </a:lnTo>
                  <a:lnTo>
                    <a:pt x="2460231" y="4311320"/>
                  </a:lnTo>
                  <a:lnTo>
                    <a:pt x="2479344" y="4246804"/>
                  </a:lnTo>
                  <a:lnTo>
                    <a:pt x="2500871" y="4184612"/>
                  </a:lnTo>
                  <a:lnTo>
                    <a:pt x="2524455" y="4124896"/>
                  </a:lnTo>
                  <a:lnTo>
                    <a:pt x="2549906" y="4067454"/>
                  </a:lnTo>
                  <a:lnTo>
                    <a:pt x="2576842" y="4012590"/>
                  </a:lnTo>
                  <a:lnTo>
                    <a:pt x="2604986" y="3960304"/>
                  </a:lnTo>
                  <a:lnTo>
                    <a:pt x="2634056" y="3910622"/>
                  </a:lnTo>
                  <a:lnTo>
                    <a:pt x="2663723" y="3863619"/>
                  </a:lnTo>
                  <a:lnTo>
                    <a:pt x="2693720" y="3819347"/>
                  </a:lnTo>
                  <a:lnTo>
                    <a:pt x="2723743" y="3777856"/>
                  </a:lnTo>
                  <a:lnTo>
                    <a:pt x="2753487" y="3739210"/>
                  </a:lnTo>
                  <a:lnTo>
                    <a:pt x="2782646" y="3703472"/>
                  </a:lnTo>
                  <a:lnTo>
                    <a:pt x="2810941" y="3670693"/>
                  </a:lnTo>
                  <a:lnTo>
                    <a:pt x="2838081" y="3640925"/>
                  </a:lnTo>
                  <a:lnTo>
                    <a:pt x="2887637" y="3590683"/>
                  </a:lnTo>
                  <a:lnTo>
                    <a:pt x="2909481" y="3570313"/>
                  </a:lnTo>
                  <a:lnTo>
                    <a:pt x="2928975" y="3553193"/>
                  </a:lnTo>
                  <a:close/>
                </a:path>
                <a:path w="5855970" h="4380865">
                  <a:moveTo>
                    <a:pt x="3937279" y="1226464"/>
                  </a:moveTo>
                  <a:lnTo>
                    <a:pt x="3904678" y="1182801"/>
                  </a:lnTo>
                  <a:lnTo>
                    <a:pt x="3866604" y="1208684"/>
                  </a:lnTo>
                  <a:lnTo>
                    <a:pt x="3829253" y="1235684"/>
                  </a:lnTo>
                  <a:lnTo>
                    <a:pt x="3791928" y="1265796"/>
                  </a:lnTo>
                  <a:lnTo>
                    <a:pt x="3754818" y="1298714"/>
                  </a:lnTo>
                  <a:lnTo>
                    <a:pt x="3718064" y="1334173"/>
                  </a:lnTo>
                  <a:lnTo>
                    <a:pt x="3681831" y="1371854"/>
                  </a:lnTo>
                  <a:lnTo>
                    <a:pt x="3646259" y="1411490"/>
                  </a:lnTo>
                  <a:lnTo>
                    <a:pt x="3611524" y="1452791"/>
                  </a:lnTo>
                  <a:lnTo>
                    <a:pt x="3577767" y="1495463"/>
                  </a:lnTo>
                  <a:lnTo>
                    <a:pt x="3545154" y="1539214"/>
                  </a:lnTo>
                  <a:lnTo>
                    <a:pt x="3513836" y="1583753"/>
                  </a:lnTo>
                  <a:lnTo>
                    <a:pt x="3483978" y="1628800"/>
                  </a:lnTo>
                  <a:lnTo>
                    <a:pt x="3455720" y="1674075"/>
                  </a:lnTo>
                  <a:lnTo>
                    <a:pt x="3429241" y="1719262"/>
                  </a:lnTo>
                  <a:lnTo>
                    <a:pt x="3404679" y="1764093"/>
                  </a:lnTo>
                  <a:lnTo>
                    <a:pt x="3382200" y="1808289"/>
                  </a:lnTo>
                  <a:lnTo>
                    <a:pt x="3361956" y="1851533"/>
                  </a:lnTo>
                  <a:lnTo>
                    <a:pt x="3351898" y="1837397"/>
                  </a:lnTo>
                  <a:lnTo>
                    <a:pt x="3343935" y="1825764"/>
                  </a:lnTo>
                  <a:lnTo>
                    <a:pt x="3336074" y="1813687"/>
                  </a:lnTo>
                  <a:lnTo>
                    <a:pt x="3326282" y="1798167"/>
                  </a:lnTo>
                  <a:lnTo>
                    <a:pt x="3287445" y="1749818"/>
                  </a:lnTo>
                  <a:lnTo>
                    <a:pt x="3247390" y="1705902"/>
                  </a:lnTo>
                  <a:lnTo>
                    <a:pt x="3208921" y="1668018"/>
                  </a:lnTo>
                  <a:lnTo>
                    <a:pt x="3174809" y="1637766"/>
                  </a:lnTo>
                  <a:lnTo>
                    <a:pt x="3147860" y="1616748"/>
                  </a:lnTo>
                  <a:lnTo>
                    <a:pt x="3089402" y="1641017"/>
                  </a:lnTo>
                  <a:lnTo>
                    <a:pt x="3091256" y="1644472"/>
                  </a:lnTo>
                  <a:lnTo>
                    <a:pt x="3107829" y="1663547"/>
                  </a:lnTo>
                  <a:lnTo>
                    <a:pt x="3127324" y="1688388"/>
                  </a:lnTo>
                  <a:lnTo>
                    <a:pt x="3149803" y="1719745"/>
                  </a:lnTo>
                  <a:lnTo>
                    <a:pt x="3175317" y="1758340"/>
                  </a:lnTo>
                  <a:lnTo>
                    <a:pt x="3203956" y="1804949"/>
                  </a:lnTo>
                  <a:lnTo>
                    <a:pt x="3235769" y="1860296"/>
                  </a:lnTo>
                  <a:lnTo>
                    <a:pt x="3270808" y="1925129"/>
                  </a:lnTo>
                  <a:lnTo>
                    <a:pt x="3309162" y="2000211"/>
                  </a:lnTo>
                  <a:lnTo>
                    <a:pt x="3314154" y="2007120"/>
                  </a:lnTo>
                  <a:lnTo>
                    <a:pt x="3346272" y="2040623"/>
                  </a:lnTo>
                  <a:lnTo>
                    <a:pt x="3387217" y="2053932"/>
                  </a:lnTo>
                  <a:lnTo>
                    <a:pt x="3414801" y="2048357"/>
                  </a:lnTo>
                  <a:lnTo>
                    <a:pt x="3436963" y="2033295"/>
                  </a:lnTo>
                  <a:lnTo>
                    <a:pt x="3454590" y="2011210"/>
                  </a:lnTo>
                  <a:lnTo>
                    <a:pt x="3468547" y="1984590"/>
                  </a:lnTo>
                  <a:lnTo>
                    <a:pt x="3487661" y="1920074"/>
                  </a:lnTo>
                  <a:lnTo>
                    <a:pt x="3509175" y="1857883"/>
                  </a:lnTo>
                  <a:lnTo>
                    <a:pt x="3511689" y="1851533"/>
                  </a:lnTo>
                  <a:lnTo>
                    <a:pt x="3532759" y="1798167"/>
                  </a:lnTo>
                  <a:lnTo>
                    <a:pt x="3558222" y="1740725"/>
                  </a:lnTo>
                  <a:lnTo>
                    <a:pt x="3585159" y="1685874"/>
                  </a:lnTo>
                  <a:lnTo>
                    <a:pt x="3613302" y="1633575"/>
                  </a:lnTo>
                  <a:lnTo>
                    <a:pt x="3642360" y="1583893"/>
                  </a:lnTo>
                  <a:lnTo>
                    <a:pt x="3672040" y="1536890"/>
                  </a:lnTo>
                  <a:lnTo>
                    <a:pt x="3702037" y="1492618"/>
                  </a:lnTo>
                  <a:lnTo>
                    <a:pt x="3732047" y="1451127"/>
                  </a:lnTo>
                  <a:lnTo>
                    <a:pt x="3761790" y="1412481"/>
                  </a:lnTo>
                  <a:lnTo>
                    <a:pt x="3790962" y="1376743"/>
                  </a:lnTo>
                  <a:lnTo>
                    <a:pt x="3819258" y="1343964"/>
                  </a:lnTo>
                  <a:lnTo>
                    <a:pt x="3846385" y="1314208"/>
                  </a:lnTo>
                  <a:lnTo>
                    <a:pt x="3895953" y="1263954"/>
                  </a:lnTo>
                  <a:lnTo>
                    <a:pt x="3917797" y="1243584"/>
                  </a:lnTo>
                  <a:lnTo>
                    <a:pt x="3937279" y="1226464"/>
                  </a:lnTo>
                  <a:close/>
                </a:path>
                <a:path w="5855970" h="4380865">
                  <a:moveTo>
                    <a:pt x="4914595" y="2418842"/>
                  </a:moveTo>
                  <a:lnTo>
                    <a:pt x="4881994" y="2375179"/>
                  </a:lnTo>
                  <a:lnTo>
                    <a:pt x="4843919" y="2401049"/>
                  </a:lnTo>
                  <a:lnTo>
                    <a:pt x="4806569" y="2428062"/>
                  </a:lnTo>
                  <a:lnTo>
                    <a:pt x="4769256" y="2458161"/>
                  </a:lnTo>
                  <a:lnTo>
                    <a:pt x="4732147" y="2491092"/>
                  </a:lnTo>
                  <a:lnTo>
                    <a:pt x="4695393" y="2526538"/>
                  </a:lnTo>
                  <a:lnTo>
                    <a:pt x="4659147" y="2564231"/>
                  </a:lnTo>
                  <a:lnTo>
                    <a:pt x="4623587" y="2603868"/>
                  </a:lnTo>
                  <a:lnTo>
                    <a:pt x="4588840" y="2645156"/>
                  </a:lnTo>
                  <a:lnTo>
                    <a:pt x="4555083" y="2687828"/>
                  </a:lnTo>
                  <a:lnTo>
                    <a:pt x="4522470" y="2731579"/>
                  </a:lnTo>
                  <a:lnTo>
                    <a:pt x="4491152" y="2776131"/>
                  </a:lnTo>
                  <a:lnTo>
                    <a:pt x="4461294" y="2821178"/>
                  </a:lnTo>
                  <a:lnTo>
                    <a:pt x="4433036" y="2866440"/>
                  </a:lnTo>
                  <a:lnTo>
                    <a:pt x="4406557" y="2911640"/>
                  </a:lnTo>
                  <a:lnTo>
                    <a:pt x="4381995" y="2956471"/>
                  </a:lnTo>
                  <a:lnTo>
                    <a:pt x="4359516" y="3000654"/>
                  </a:lnTo>
                  <a:lnTo>
                    <a:pt x="4339285" y="3043898"/>
                  </a:lnTo>
                  <a:lnTo>
                    <a:pt x="4329214" y="3029762"/>
                  </a:lnTo>
                  <a:lnTo>
                    <a:pt x="4321264" y="3018142"/>
                  </a:lnTo>
                  <a:lnTo>
                    <a:pt x="4313390" y="3006052"/>
                  </a:lnTo>
                  <a:lnTo>
                    <a:pt x="4303611" y="2990545"/>
                  </a:lnTo>
                  <a:lnTo>
                    <a:pt x="4264761" y="2942196"/>
                  </a:lnTo>
                  <a:lnTo>
                    <a:pt x="4224706" y="2898279"/>
                  </a:lnTo>
                  <a:lnTo>
                    <a:pt x="4186237" y="2860395"/>
                  </a:lnTo>
                  <a:lnTo>
                    <a:pt x="4152125" y="2830144"/>
                  </a:lnTo>
                  <a:lnTo>
                    <a:pt x="4125176" y="2809125"/>
                  </a:lnTo>
                  <a:lnTo>
                    <a:pt x="4066717" y="2833395"/>
                  </a:lnTo>
                  <a:lnTo>
                    <a:pt x="4068572" y="2836837"/>
                  </a:lnTo>
                  <a:lnTo>
                    <a:pt x="4085145" y="2855925"/>
                  </a:lnTo>
                  <a:lnTo>
                    <a:pt x="4104640" y="2880766"/>
                  </a:lnTo>
                  <a:lnTo>
                    <a:pt x="4127119" y="2912110"/>
                  </a:lnTo>
                  <a:lnTo>
                    <a:pt x="4152633" y="2950718"/>
                  </a:lnTo>
                  <a:lnTo>
                    <a:pt x="4181271" y="2997314"/>
                  </a:lnTo>
                  <a:lnTo>
                    <a:pt x="4213085" y="3052661"/>
                  </a:lnTo>
                  <a:lnTo>
                    <a:pt x="4248124" y="3117507"/>
                  </a:lnTo>
                  <a:lnTo>
                    <a:pt x="4286478" y="3192589"/>
                  </a:lnTo>
                  <a:lnTo>
                    <a:pt x="4291482" y="3199498"/>
                  </a:lnTo>
                  <a:lnTo>
                    <a:pt x="4323588" y="3233001"/>
                  </a:lnTo>
                  <a:lnTo>
                    <a:pt x="4364533" y="3246310"/>
                  </a:lnTo>
                  <a:lnTo>
                    <a:pt x="4392117" y="3240735"/>
                  </a:lnTo>
                  <a:lnTo>
                    <a:pt x="4414291" y="3225660"/>
                  </a:lnTo>
                  <a:lnTo>
                    <a:pt x="4431906" y="3203575"/>
                  </a:lnTo>
                  <a:lnTo>
                    <a:pt x="4445863" y="3176968"/>
                  </a:lnTo>
                  <a:lnTo>
                    <a:pt x="4464977" y="3112452"/>
                  </a:lnTo>
                  <a:lnTo>
                    <a:pt x="4486491" y="3050260"/>
                  </a:lnTo>
                  <a:lnTo>
                    <a:pt x="4489005" y="3043898"/>
                  </a:lnTo>
                  <a:lnTo>
                    <a:pt x="4510075" y="2990545"/>
                  </a:lnTo>
                  <a:lnTo>
                    <a:pt x="4535538" y="2933103"/>
                  </a:lnTo>
                  <a:lnTo>
                    <a:pt x="4562475" y="2878239"/>
                  </a:lnTo>
                  <a:lnTo>
                    <a:pt x="4590618" y="2825953"/>
                  </a:lnTo>
                  <a:lnTo>
                    <a:pt x="4619688" y="2776270"/>
                  </a:lnTo>
                  <a:lnTo>
                    <a:pt x="4649355" y="2729268"/>
                  </a:lnTo>
                  <a:lnTo>
                    <a:pt x="4679353" y="2684983"/>
                  </a:lnTo>
                  <a:lnTo>
                    <a:pt x="4709376" y="2643505"/>
                  </a:lnTo>
                  <a:lnTo>
                    <a:pt x="4739106" y="2604859"/>
                  </a:lnTo>
                  <a:lnTo>
                    <a:pt x="4768278" y="2569121"/>
                  </a:lnTo>
                  <a:lnTo>
                    <a:pt x="4796574" y="2536342"/>
                  </a:lnTo>
                  <a:lnTo>
                    <a:pt x="4823714" y="2506573"/>
                  </a:lnTo>
                  <a:lnTo>
                    <a:pt x="4873269" y="2456332"/>
                  </a:lnTo>
                  <a:lnTo>
                    <a:pt x="4895113" y="2435961"/>
                  </a:lnTo>
                  <a:lnTo>
                    <a:pt x="4914595" y="2418842"/>
                  </a:lnTo>
                  <a:close/>
                </a:path>
                <a:path w="5855970" h="4380865">
                  <a:moveTo>
                    <a:pt x="5855881" y="2418842"/>
                  </a:moveTo>
                  <a:lnTo>
                    <a:pt x="5823267" y="2375179"/>
                  </a:lnTo>
                  <a:lnTo>
                    <a:pt x="5785205" y="2401049"/>
                  </a:lnTo>
                  <a:lnTo>
                    <a:pt x="5747842" y="2428062"/>
                  </a:lnTo>
                  <a:lnTo>
                    <a:pt x="5710529" y="2458161"/>
                  </a:lnTo>
                  <a:lnTo>
                    <a:pt x="5673420" y="2491092"/>
                  </a:lnTo>
                  <a:lnTo>
                    <a:pt x="5636666" y="2526538"/>
                  </a:lnTo>
                  <a:lnTo>
                    <a:pt x="5600420" y="2564231"/>
                  </a:lnTo>
                  <a:lnTo>
                    <a:pt x="5564860" y="2603868"/>
                  </a:lnTo>
                  <a:lnTo>
                    <a:pt x="5530113" y="2645156"/>
                  </a:lnTo>
                  <a:lnTo>
                    <a:pt x="5496357" y="2687828"/>
                  </a:lnTo>
                  <a:lnTo>
                    <a:pt x="5463743" y="2731579"/>
                  </a:lnTo>
                  <a:lnTo>
                    <a:pt x="5432425" y="2776131"/>
                  </a:lnTo>
                  <a:lnTo>
                    <a:pt x="5402567" y="2821178"/>
                  </a:lnTo>
                  <a:lnTo>
                    <a:pt x="5374322" y="2866440"/>
                  </a:lnTo>
                  <a:lnTo>
                    <a:pt x="5347830" y="2911640"/>
                  </a:lnTo>
                  <a:lnTo>
                    <a:pt x="5323281" y="2956471"/>
                  </a:lnTo>
                  <a:lnTo>
                    <a:pt x="5300802" y="3000654"/>
                  </a:lnTo>
                  <a:lnTo>
                    <a:pt x="5280558" y="3043898"/>
                  </a:lnTo>
                  <a:lnTo>
                    <a:pt x="5270500" y="3029762"/>
                  </a:lnTo>
                  <a:lnTo>
                    <a:pt x="5262537" y="3018142"/>
                  </a:lnTo>
                  <a:lnTo>
                    <a:pt x="5254663" y="3006052"/>
                  </a:lnTo>
                  <a:lnTo>
                    <a:pt x="5244884" y="2990545"/>
                  </a:lnTo>
                  <a:lnTo>
                    <a:pt x="5206035" y="2942196"/>
                  </a:lnTo>
                  <a:lnTo>
                    <a:pt x="5165979" y="2898279"/>
                  </a:lnTo>
                  <a:lnTo>
                    <a:pt x="5127510" y="2860395"/>
                  </a:lnTo>
                  <a:lnTo>
                    <a:pt x="5093411" y="2830144"/>
                  </a:lnTo>
                  <a:lnTo>
                    <a:pt x="5066449" y="2809125"/>
                  </a:lnTo>
                  <a:lnTo>
                    <a:pt x="5008003" y="2833395"/>
                  </a:lnTo>
                  <a:lnTo>
                    <a:pt x="5009858" y="2836837"/>
                  </a:lnTo>
                  <a:lnTo>
                    <a:pt x="5026418" y="2855925"/>
                  </a:lnTo>
                  <a:lnTo>
                    <a:pt x="5045913" y="2880766"/>
                  </a:lnTo>
                  <a:lnTo>
                    <a:pt x="5068392" y="2912110"/>
                  </a:lnTo>
                  <a:lnTo>
                    <a:pt x="5093919" y="2950718"/>
                  </a:lnTo>
                  <a:lnTo>
                    <a:pt x="5122545" y="2997314"/>
                  </a:lnTo>
                  <a:lnTo>
                    <a:pt x="5154358" y="3052661"/>
                  </a:lnTo>
                  <a:lnTo>
                    <a:pt x="5189410" y="3117507"/>
                  </a:lnTo>
                  <a:lnTo>
                    <a:pt x="5227752" y="3192589"/>
                  </a:lnTo>
                  <a:lnTo>
                    <a:pt x="5232755" y="3199498"/>
                  </a:lnTo>
                  <a:lnTo>
                    <a:pt x="5264861" y="3233001"/>
                  </a:lnTo>
                  <a:lnTo>
                    <a:pt x="5305806" y="3246310"/>
                  </a:lnTo>
                  <a:lnTo>
                    <a:pt x="5333403" y="3240735"/>
                  </a:lnTo>
                  <a:lnTo>
                    <a:pt x="5355564" y="3225660"/>
                  </a:lnTo>
                  <a:lnTo>
                    <a:pt x="5373192" y="3203575"/>
                  </a:lnTo>
                  <a:lnTo>
                    <a:pt x="5387137" y="3176968"/>
                  </a:lnTo>
                  <a:lnTo>
                    <a:pt x="5406250" y="3112452"/>
                  </a:lnTo>
                  <a:lnTo>
                    <a:pt x="5427777" y="3050260"/>
                  </a:lnTo>
                  <a:lnTo>
                    <a:pt x="5451360" y="2990545"/>
                  </a:lnTo>
                  <a:lnTo>
                    <a:pt x="5476824" y="2933103"/>
                  </a:lnTo>
                  <a:lnTo>
                    <a:pt x="5503748" y="2878239"/>
                  </a:lnTo>
                  <a:lnTo>
                    <a:pt x="5531904" y="2825953"/>
                  </a:lnTo>
                  <a:lnTo>
                    <a:pt x="5560961" y="2776270"/>
                  </a:lnTo>
                  <a:lnTo>
                    <a:pt x="5590629" y="2729268"/>
                  </a:lnTo>
                  <a:lnTo>
                    <a:pt x="5620626" y="2684983"/>
                  </a:lnTo>
                  <a:lnTo>
                    <a:pt x="5650649" y="2643505"/>
                  </a:lnTo>
                  <a:lnTo>
                    <a:pt x="5680392" y="2604859"/>
                  </a:lnTo>
                  <a:lnTo>
                    <a:pt x="5709551" y="2569121"/>
                  </a:lnTo>
                  <a:lnTo>
                    <a:pt x="5737860" y="2536342"/>
                  </a:lnTo>
                  <a:lnTo>
                    <a:pt x="5764987" y="2506573"/>
                  </a:lnTo>
                  <a:lnTo>
                    <a:pt x="5814555" y="2456332"/>
                  </a:lnTo>
                  <a:lnTo>
                    <a:pt x="5836386" y="2435961"/>
                  </a:lnTo>
                  <a:lnTo>
                    <a:pt x="5855881" y="2418842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92057" y="1537618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16575" y="1578097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865" y="977763"/>
            <a:ext cx="9105899" cy="3590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9874" y="71926"/>
            <a:ext cx="6098540" cy="944244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972819" marR="5080" indent="-960755">
              <a:lnSpc>
                <a:spcPct val="77200"/>
              </a:lnSpc>
              <a:spcBef>
                <a:spcPts val="1030"/>
              </a:spcBef>
            </a:pPr>
            <a:r>
              <a:rPr spc="-285" dirty="0"/>
              <a:t>MANAGER:</a:t>
            </a:r>
            <a:r>
              <a:rPr spc="-225" dirty="0"/>
              <a:t> </a:t>
            </a:r>
            <a:r>
              <a:rPr spc="-375" dirty="0"/>
              <a:t>REQUEST</a:t>
            </a:r>
            <a:r>
              <a:rPr spc="-225" dirty="0"/>
              <a:t> </a:t>
            </a:r>
            <a:r>
              <a:rPr spc="-290" dirty="0"/>
              <a:t>EMPLOYEE </a:t>
            </a:r>
            <a:r>
              <a:rPr spc="-275" dirty="0"/>
              <a:t>ACKNOWLEDGEMENT</a:t>
            </a:r>
          </a:p>
        </p:txBody>
      </p:sp>
      <p:sp>
        <p:nvSpPr>
          <p:cNvPr id="4" name="object 4"/>
          <p:cNvSpPr/>
          <p:nvPr/>
        </p:nvSpPr>
        <p:spPr>
          <a:xfrm>
            <a:off x="6902225" y="1006694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71445" y="948226"/>
            <a:ext cx="43434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320" dirty="0">
                <a:latin typeface="Arial"/>
                <a:cs typeface="Arial"/>
              </a:rPr>
              <a:t>28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652" y="4713455"/>
            <a:ext cx="9084945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dirty="0">
                <a:latin typeface="Gill Sans MT"/>
                <a:cs typeface="Gill Sans MT"/>
              </a:rPr>
              <a:t>28.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Once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meeting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with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employee,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navigate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back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through </a:t>
            </a:r>
            <a:r>
              <a:rPr sz="1700" spc="-20" dirty="0">
                <a:latin typeface="Gill Sans MT"/>
                <a:cs typeface="Gill Sans MT"/>
              </a:rPr>
              <a:t>Manager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Service.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Request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Acknowledgement.</a:t>
            </a:r>
            <a:r>
              <a:rPr sz="1700" spc="2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give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final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opportunity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 </a:t>
            </a:r>
            <a:r>
              <a:rPr sz="1700" dirty="0">
                <a:latin typeface="Gill Sans MT"/>
                <a:cs typeface="Gill Sans MT"/>
              </a:rPr>
              <a:t>add</a:t>
            </a:r>
            <a:r>
              <a:rPr sz="1700" spc="-55" dirty="0">
                <a:latin typeface="Gill Sans MT"/>
                <a:cs typeface="Gill Sans MT"/>
              </a:rPr>
              <a:t> comments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electronically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acknowledge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5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document.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222" y="999182"/>
            <a:ext cx="9124949" cy="4305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24" y="71926"/>
            <a:ext cx="9565640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15"/>
              </a:lnSpc>
              <a:spcBef>
                <a:spcPts val="100"/>
              </a:spcBef>
            </a:pPr>
            <a:r>
              <a:rPr spc="-285" dirty="0"/>
              <a:t>MANAGER:</a:t>
            </a:r>
            <a:r>
              <a:rPr spc="-235" dirty="0"/>
              <a:t> </a:t>
            </a:r>
            <a:r>
              <a:rPr spc="-325" dirty="0"/>
              <a:t>OVERRIDE</a:t>
            </a:r>
            <a:r>
              <a:rPr spc="-229" dirty="0"/>
              <a:t> </a:t>
            </a:r>
            <a:r>
              <a:rPr spc="-265" dirty="0"/>
              <a:t>ACKNOWLEDGEMENT</a:t>
            </a:r>
            <a:r>
              <a:rPr spc="-229" dirty="0"/>
              <a:t> </a:t>
            </a:r>
            <a:r>
              <a:rPr spc="-10" dirty="0"/>
              <a:t>(rarely</a:t>
            </a:r>
          </a:p>
          <a:p>
            <a:pPr algn="ctr">
              <a:lnSpc>
                <a:spcPts val="3615"/>
              </a:lnSpc>
            </a:pPr>
            <a:r>
              <a:rPr spc="-10" dirty="0"/>
              <a:t>used)</a:t>
            </a:r>
          </a:p>
        </p:txBody>
      </p:sp>
      <p:sp>
        <p:nvSpPr>
          <p:cNvPr id="4" name="object 4"/>
          <p:cNvSpPr/>
          <p:nvPr/>
        </p:nvSpPr>
        <p:spPr>
          <a:xfrm>
            <a:off x="6919087" y="1006694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1781" y="5235257"/>
            <a:ext cx="8936355" cy="541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spc="-10" dirty="0">
                <a:latin typeface="Gill Sans MT"/>
                <a:cs typeface="Gill Sans MT"/>
              </a:rPr>
              <a:t>Managers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override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acknowledgement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by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departs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lang="en-US" sz="1700" spc="-45" dirty="0">
                <a:latin typeface="Gill Sans MT"/>
                <a:cs typeface="Gill Sans MT"/>
              </a:rPr>
              <a:t>College </a:t>
            </a:r>
            <a:r>
              <a:rPr sz="1700" spc="-110" dirty="0">
                <a:latin typeface="Gill Sans MT"/>
                <a:cs typeface="Gill Sans MT"/>
              </a:rPr>
              <a:t>or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on </a:t>
            </a:r>
            <a:r>
              <a:rPr sz="1700" dirty="0">
                <a:latin typeface="Gill Sans MT"/>
                <a:cs typeface="Gill Sans MT"/>
              </a:rPr>
              <a:t>an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extended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leave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before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they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acknowledge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evaluation.</a:t>
            </a:r>
            <a:r>
              <a:rPr sz="1700" spc="2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option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should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rarely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used!</a:t>
            </a:r>
            <a:endParaRPr sz="17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662545"/>
            <a:chOff x="0" y="0"/>
            <a:chExt cx="10058400" cy="7662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318" y="3462946"/>
              <a:ext cx="117051" cy="930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2713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53"/>
                  </a:moveTo>
                  <a:lnTo>
                    <a:pt x="927773" y="1383626"/>
                  </a:lnTo>
                  <a:lnTo>
                    <a:pt x="897851" y="1412989"/>
                  </a:lnTo>
                  <a:lnTo>
                    <a:pt x="878230" y="1432458"/>
                  </a:lnTo>
                  <a:lnTo>
                    <a:pt x="839165" y="1470952"/>
                  </a:lnTo>
                  <a:lnTo>
                    <a:pt x="831786" y="1478165"/>
                  </a:lnTo>
                  <a:lnTo>
                    <a:pt x="834136" y="1453769"/>
                  </a:lnTo>
                  <a:lnTo>
                    <a:pt x="836587" y="1397139"/>
                  </a:lnTo>
                  <a:lnTo>
                    <a:pt x="836472" y="1340358"/>
                  </a:lnTo>
                  <a:lnTo>
                    <a:pt x="834237" y="1283538"/>
                  </a:lnTo>
                  <a:lnTo>
                    <a:pt x="829538" y="1226807"/>
                  </a:lnTo>
                  <a:lnTo>
                    <a:pt x="822579" y="1170254"/>
                  </a:lnTo>
                  <a:lnTo>
                    <a:pt x="813435" y="1113955"/>
                  </a:lnTo>
                  <a:lnTo>
                    <a:pt x="802208" y="1057973"/>
                  </a:lnTo>
                  <a:lnTo>
                    <a:pt x="790448" y="1008570"/>
                  </a:lnTo>
                  <a:lnTo>
                    <a:pt x="777100" y="959561"/>
                  </a:lnTo>
                  <a:lnTo>
                    <a:pt x="762190" y="910971"/>
                  </a:lnTo>
                  <a:lnTo>
                    <a:pt x="745756" y="862850"/>
                  </a:lnTo>
                  <a:lnTo>
                    <a:pt x="727811" y="815263"/>
                  </a:lnTo>
                  <a:lnTo>
                    <a:pt x="708393" y="768248"/>
                  </a:lnTo>
                  <a:lnTo>
                    <a:pt x="687514" y="721855"/>
                  </a:lnTo>
                  <a:lnTo>
                    <a:pt x="665213" y="676135"/>
                  </a:lnTo>
                  <a:lnTo>
                    <a:pt x="641502" y="631113"/>
                  </a:lnTo>
                  <a:lnTo>
                    <a:pt x="616445" y="586841"/>
                  </a:lnTo>
                  <a:lnTo>
                    <a:pt x="590003" y="543382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74"/>
                  </a:lnTo>
                  <a:lnTo>
                    <a:pt x="471208" y="378485"/>
                  </a:lnTo>
                  <a:lnTo>
                    <a:pt x="438378" y="339750"/>
                  </a:lnTo>
                  <a:lnTo>
                    <a:pt x="404342" y="302094"/>
                  </a:lnTo>
                  <a:lnTo>
                    <a:pt x="369125" y="265569"/>
                  </a:lnTo>
                  <a:lnTo>
                    <a:pt x="328091" y="225971"/>
                  </a:lnTo>
                  <a:lnTo>
                    <a:pt x="285661" y="187947"/>
                  </a:lnTo>
                  <a:lnTo>
                    <a:pt x="241846" y="151638"/>
                  </a:lnTo>
                  <a:lnTo>
                    <a:pt x="196672" y="117144"/>
                  </a:lnTo>
                  <a:lnTo>
                    <a:pt x="150063" y="84709"/>
                  </a:lnTo>
                  <a:lnTo>
                    <a:pt x="102362" y="54089"/>
                  </a:lnTo>
                  <a:lnTo>
                    <a:pt x="53416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23" y="36220"/>
                  </a:lnTo>
                  <a:lnTo>
                    <a:pt x="90766" y="69329"/>
                  </a:lnTo>
                  <a:lnTo>
                    <a:pt x="134531" y="103835"/>
                  </a:lnTo>
                  <a:lnTo>
                    <a:pt x="177165" y="139700"/>
                  </a:lnTo>
                  <a:lnTo>
                    <a:pt x="218757" y="176733"/>
                  </a:lnTo>
                  <a:lnTo>
                    <a:pt x="259194" y="215011"/>
                  </a:lnTo>
                  <a:lnTo>
                    <a:pt x="298424" y="254520"/>
                  </a:lnTo>
                  <a:lnTo>
                    <a:pt x="336423" y="295211"/>
                  </a:lnTo>
                  <a:lnTo>
                    <a:pt x="369138" y="332320"/>
                  </a:lnTo>
                  <a:lnTo>
                    <a:pt x="400850" y="370293"/>
                  </a:lnTo>
                  <a:lnTo>
                    <a:pt x="431546" y="409105"/>
                  </a:lnTo>
                  <a:lnTo>
                    <a:pt x="461187" y="448703"/>
                  </a:lnTo>
                  <a:lnTo>
                    <a:pt x="489775" y="489077"/>
                  </a:lnTo>
                  <a:lnTo>
                    <a:pt x="517283" y="530186"/>
                  </a:lnTo>
                  <a:lnTo>
                    <a:pt x="543712" y="571995"/>
                  </a:lnTo>
                  <a:lnTo>
                    <a:pt x="569048" y="614489"/>
                  </a:lnTo>
                  <a:lnTo>
                    <a:pt x="593255" y="657631"/>
                  </a:lnTo>
                  <a:lnTo>
                    <a:pt x="616508" y="701281"/>
                  </a:lnTo>
                  <a:lnTo>
                    <a:pt x="638619" y="745540"/>
                  </a:lnTo>
                  <a:lnTo>
                    <a:pt x="659561" y="790371"/>
                  </a:lnTo>
                  <a:lnTo>
                    <a:pt x="679323" y="835736"/>
                  </a:lnTo>
                  <a:lnTo>
                    <a:pt x="697877" y="881621"/>
                  </a:lnTo>
                  <a:lnTo>
                    <a:pt x="715225" y="927976"/>
                  </a:lnTo>
                  <a:lnTo>
                    <a:pt x="731342" y="974775"/>
                  </a:lnTo>
                  <a:lnTo>
                    <a:pt x="746213" y="1022007"/>
                  </a:lnTo>
                  <a:lnTo>
                    <a:pt x="759815" y="1069619"/>
                  </a:lnTo>
                  <a:lnTo>
                    <a:pt x="773595" y="1123632"/>
                  </a:lnTo>
                  <a:lnTo>
                    <a:pt x="785710" y="1178039"/>
                  </a:lnTo>
                  <a:lnTo>
                    <a:pt x="796150" y="1232801"/>
                  </a:lnTo>
                  <a:lnTo>
                    <a:pt x="804900" y="1287881"/>
                  </a:lnTo>
                  <a:lnTo>
                    <a:pt x="812139" y="1343190"/>
                  </a:lnTo>
                  <a:lnTo>
                    <a:pt x="817613" y="1398727"/>
                  </a:lnTo>
                  <a:lnTo>
                    <a:pt x="821309" y="1454442"/>
                  </a:lnTo>
                  <a:lnTo>
                    <a:pt x="821956" y="1473581"/>
                  </a:lnTo>
                  <a:lnTo>
                    <a:pt x="810882" y="1452854"/>
                  </a:lnTo>
                  <a:lnTo>
                    <a:pt x="793457" y="1422209"/>
                  </a:lnTo>
                  <a:lnTo>
                    <a:pt x="765632" y="1377111"/>
                  </a:lnTo>
                  <a:lnTo>
                    <a:pt x="735482" y="1333207"/>
                  </a:lnTo>
                  <a:lnTo>
                    <a:pt x="702322" y="1290878"/>
                  </a:lnTo>
                  <a:lnTo>
                    <a:pt x="690168" y="1277340"/>
                  </a:lnTo>
                  <a:lnTo>
                    <a:pt x="694143" y="1295120"/>
                  </a:lnTo>
                  <a:lnTo>
                    <a:pt x="709371" y="1346746"/>
                  </a:lnTo>
                  <a:lnTo>
                    <a:pt x="727608" y="1396809"/>
                  </a:lnTo>
                  <a:lnTo>
                    <a:pt x="738403" y="1422958"/>
                  </a:lnTo>
                  <a:lnTo>
                    <a:pt x="748169" y="1445666"/>
                  </a:lnTo>
                  <a:lnTo>
                    <a:pt x="778649" y="1509229"/>
                  </a:lnTo>
                  <a:lnTo>
                    <a:pt x="812660" y="1572958"/>
                  </a:lnTo>
                  <a:lnTo>
                    <a:pt x="812965" y="1573377"/>
                  </a:lnTo>
                  <a:lnTo>
                    <a:pt x="838339" y="1546898"/>
                  </a:lnTo>
                  <a:lnTo>
                    <a:pt x="866965" y="1514856"/>
                  </a:lnTo>
                  <a:lnTo>
                    <a:pt x="893191" y="1480870"/>
                  </a:lnTo>
                  <a:lnTo>
                    <a:pt x="916787" y="1445056"/>
                  </a:lnTo>
                  <a:lnTo>
                    <a:pt x="937387" y="1407464"/>
                  </a:lnTo>
                  <a:lnTo>
                    <a:pt x="954392" y="1368018"/>
                  </a:lnTo>
                  <a:lnTo>
                    <a:pt x="958964" y="1354353"/>
                  </a:lnTo>
                  <a:close/>
                </a:path>
                <a:path w="1754504" h="1573529">
                  <a:moveTo>
                    <a:pt x="1754365" y="166687"/>
                  </a:moveTo>
                  <a:lnTo>
                    <a:pt x="1709940" y="187299"/>
                  </a:lnTo>
                  <a:lnTo>
                    <a:pt x="1669529" y="213868"/>
                  </a:lnTo>
                  <a:lnTo>
                    <a:pt x="1630260" y="242303"/>
                  </a:lnTo>
                  <a:lnTo>
                    <a:pt x="1591995" y="272237"/>
                  </a:lnTo>
                  <a:lnTo>
                    <a:pt x="1554988" y="303834"/>
                  </a:lnTo>
                  <a:lnTo>
                    <a:pt x="1519199" y="336931"/>
                  </a:lnTo>
                  <a:lnTo>
                    <a:pt x="1484655" y="371424"/>
                  </a:lnTo>
                  <a:lnTo>
                    <a:pt x="1451330" y="407187"/>
                  </a:lnTo>
                  <a:lnTo>
                    <a:pt x="1419352" y="444220"/>
                  </a:lnTo>
                  <a:lnTo>
                    <a:pt x="1388668" y="482409"/>
                  </a:lnTo>
                  <a:lnTo>
                    <a:pt x="1359331" y="521690"/>
                  </a:lnTo>
                  <a:lnTo>
                    <a:pt x="1331366" y="561987"/>
                  </a:lnTo>
                  <a:lnTo>
                    <a:pt x="1304810" y="603262"/>
                  </a:lnTo>
                  <a:lnTo>
                    <a:pt x="1279664" y="645452"/>
                  </a:lnTo>
                  <a:lnTo>
                    <a:pt x="1255979" y="688492"/>
                  </a:lnTo>
                  <a:lnTo>
                    <a:pt x="1233779" y="732307"/>
                  </a:lnTo>
                  <a:lnTo>
                    <a:pt x="1213078" y="776859"/>
                  </a:lnTo>
                  <a:lnTo>
                    <a:pt x="1193914" y="822109"/>
                  </a:lnTo>
                  <a:lnTo>
                    <a:pt x="1176324" y="867981"/>
                  </a:lnTo>
                  <a:lnTo>
                    <a:pt x="1160335" y="914412"/>
                  </a:lnTo>
                  <a:lnTo>
                    <a:pt x="1145971" y="961351"/>
                  </a:lnTo>
                  <a:lnTo>
                    <a:pt x="1133271" y="1008735"/>
                  </a:lnTo>
                  <a:lnTo>
                    <a:pt x="1122248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31" y="1201508"/>
                  </a:lnTo>
                  <a:lnTo>
                    <a:pt x="1095870" y="1250162"/>
                  </a:lnTo>
                  <a:lnTo>
                    <a:pt x="1093927" y="1298867"/>
                  </a:lnTo>
                  <a:lnTo>
                    <a:pt x="1094105" y="1347520"/>
                  </a:lnTo>
                  <a:lnTo>
                    <a:pt x="1096073" y="1396047"/>
                  </a:lnTo>
                  <a:lnTo>
                    <a:pt x="1100201" y="1444320"/>
                  </a:lnTo>
                  <a:lnTo>
                    <a:pt x="1106855" y="1492237"/>
                  </a:lnTo>
                  <a:lnTo>
                    <a:pt x="1111516" y="1492084"/>
                  </a:lnTo>
                  <a:lnTo>
                    <a:pt x="1111123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41" y="1206436"/>
                  </a:lnTo>
                  <a:lnTo>
                    <a:pt x="1139634" y="1159383"/>
                  </a:lnTo>
                  <a:lnTo>
                    <a:pt x="1149362" y="1112583"/>
                  </a:lnTo>
                  <a:lnTo>
                    <a:pt x="1160462" y="1066114"/>
                  </a:lnTo>
                  <a:lnTo>
                    <a:pt x="1172946" y="1019987"/>
                  </a:lnTo>
                  <a:lnTo>
                    <a:pt x="1186789" y="974242"/>
                  </a:lnTo>
                  <a:lnTo>
                    <a:pt x="1201953" y="928928"/>
                  </a:lnTo>
                  <a:lnTo>
                    <a:pt x="1218438" y="884085"/>
                  </a:lnTo>
                  <a:lnTo>
                    <a:pt x="1236218" y="839736"/>
                  </a:lnTo>
                  <a:lnTo>
                    <a:pt x="1255268" y="795921"/>
                  </a:lnTo>
                  <a:lnTo>
                    <a:pt x="1275575" y="752678"/>
                  </a:lnTo>
                  <a:lnTo>
                    <a:pt x="1296962" y="709968"/>
                  </a:lnTo>
                  <a:lnTo>
                    <a:pt x="1319568" y="667880"/>
                  </a:lnTo>
                  <a:lnTo>
                    <a:pt x="1343380" y="626478"/>
                  </a:lnTo>
                  <a:lnTo>
                    <a:pt x="1368386" y="585787"/>
                  </a:lnTo>
                  <a:lnTo>
                    <a:pt x="1394574" y="545846"/>
                  </a:lnTo>
                  <a:lnTo>
                    <a:pt x="1421917" y="506691"/>
                  </a:lnTo>
                  <a:lnTo>
                    <a:pt x="1450390" y="468363"/>
                  </a:lnTo>
                  <a:lnTo>
                    <a:pt x="1479994" y="430898"/>
                  </a:lnTo>
                  <a:lnTo>
                    <a:pt x="1510703" y="394335"/>
                  </a:lnTo>
                  <a:lnTo>
                    <a:pt x="1542503" y="358724"/>
                  </a:lnTo>
                  <a:lnTo>
                    <a:pt x="1575358" y="324104"/>
                  </a:lnTo>
                  <a:lnTo>
                    <a:pt x="1609255" y="290499"/>
                  </a:lnTo>
                  <a:lnTo>
                    <a:pt x="1644040" y="257848"/>
                  </a:lnTo>
                  <a:lnTo>
                    <a:pt x="1679841" y="226288"/>
                  </a:lnTo>
                  <a:lnTo>
                    <a:pt x="1716633" y="195897"/>
                  </a:lnTo>
                  <a:lnTo>
                    <a:pt x="1754365" y="166687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3163" y="4325393"/>
              <a:ext cx="222616" cy="2430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469" y="2156167"/>
              <a:ext cx="7839075" cy="4380865"/>
            </a:xfrm>
            <a:custGeom>
              <a:avLst/>
              <a:gdLst/>
              <a:ahLst/>
              <a:cxnLst/>
              <a:rect l="l" t="t" r="r" b="b"/>
              <a:pathLst>
                <a:path w="7839075" h="4380865">
                  <a:moveTo>
                    <a:pt x="847877" y="43662"/>
                  </a:moveTo>
                  <a:lnTo>
                    <a:pt x="815276" y="0"/>
                  </a:lnTo>
                  <a:lnTo>
                    <a:pt x="777201" y="25869"/>
                  </a:lnTo>
                  <a:lnTo>
                    <a:pt x="739851" y="52882"/>
                  </a:lnTo>
                  <a:lnTo>
                    <a:pt x="702538" y="82994"/>
                  </a:lnTo>
                  <a:lnTo>
                    <a:pt x="665429" y="115912"/>
                  </a:lnTo>
                  <a:lnTo>
                    <a:pt x="628675" y="151358"/>
                  </a:lnTo>
                  <a:lnTo>
                    <a:pt x="592429" y="189052"/>
                  </a:lnTo>
                  <a:lnTo>
                    <a:pt x="556869" y="228688"/>
                  </a:lnTo>
                  <a:lnTo>
                    <a:pt x="522122" y="269989"/>
                  </a:lnTo>
                  <a:lnTo>
                    <a:pt x="488365" y="312648"/>
                  </a:lnTo>
                  <a:lnTo>
                    <a:pt x="455752" y="356400"/>
                  </a:lnTo>
                  <a:lnTo>
                    <a:pt x="424434" y="400951"/>
                  </a:lnTo>
                  <a:lnTo>
                    <a:pt x="394576" y="445998"/>
                  </a:lnTo>
                  <a:lnTo>
                    <a:pt x="366318" y="491261"/>
                  </a:lnTo>
                  <a:lnTo>
                    <a:pt x="339839" y="536460"/>
                  </a:lnTo>
                  <a:lnTo>
                    <a:pt x="315277" y="581291"/>
                  </a:lnTo>
                  <a:lnTo>
                    <a:pt x="292798" y="625475"/>
                  </a:lnTo>
                  <a:lnTo>
                    <a:pt x="272567" y="668731"/>
                  </a:lnTo>
                  <a:lnTo>
                    <a:pt x="262496" y="654596"/>
                  </a:lnTo>
                  <a:lnTo>
                    <a:pt x="254546" y="642962"/>
                  </a:lnTo>
                  <a:lnTo>
                    <a:pt x="246672" y="630885"/>
                  </a:lnTo>
                  <a:lnTo>
                    <a:pt x="236893" y="615365"/>
                  </a:lnTo>
                  <a:lnTo>
                    <a:pt x="198043" y="567016"/>
                  </a:lnTo>
                  <a:lnTo>
                    <a:pt x="157988" y="523100"/>
                  </a:lnTo>
                  <a:lnTo>
                    <a:pt x="119519" y="485216"/>
                  </a:lnTo>
                  <a:lnTo>
                    <a:pt x="85407" y="454964"/>
                  </a:lnTo>
                  <a:lnTo>
                    <a:pt x="58458" y="433946"/>
                  </a:lnTo>
                  <a:lnTo>
                    <a:pt x="0" y="458216"/>
                  </a:lnTo>
                  <a:lnTo>
                    <a:pt x="1854" y="461657"/>
                  </a:lnTo>
                  <a:lnTo>
                    <a:pt x="18427" y="480745"/>
                  </a:lnTo>
                  <a:lnTo>
                    <a:pt x="37922" y="505587"/>
                  </a:lnTo>
                  <a:lnTo>
                    <a:pt x="60401" y="536930"/>
                  </a:lnTo>
                  <a:lnTo>
                    <a:pt x="85915" y="575538"/>
                  </a:lnTo>
                  <a:lnTo>
                    <a:pt x="114554" y="622134"/>
                  </a:lnTo>
                  <a:lnTo>
                    <a:pt x="146367" y="677481"/>
                  </a:lnTo>
                  <a:lnTo>
                    <a:pt x="181406" y="742327"/>
                  </a:lnTo>
                  <a:lnTo>
                    <a:pt x="219760" y="817410"/>
                  </a:lnTo>
                  <a:lnTo>
                    <a:pt x="224764" y="824318"/>
                  </a:lnTo>
                  <a:lnTo>
                    <a:pt x="256870" y="857821"/>
                  </a:lnTo>
                  <a:lnTo>
                    <a:pt x="297815" y="871131"/>
                  </a:lnTo>
                  <a:lnTo>
                    <a:pt x="325399" y="865555"/>
                  </a:lnTo>
                  <a:lnTo>
                    <a:pt x="347573" y="850480"/>
                  </a:lnTo>
                  <a:lnTo>
                    <a:pt x="365188" y="828395"/>
                  </a:lnTo>
                  <a:lnTo>
                    <a:pt x="379145" y="801789"/>
                  </a:lnTo>
                  <a:lnTo>
                    <a:pt x="398259" y="737273"/>
                  </a:lnTo>
                  <a:lnTo>
                    <a:pt x="419773" y="675081"/>
                  </a:lnTo>
                  <a:lnTo>
                    <a:pt x="422287" y="668731"/>
                  </a:lnTo>
                  <a:lnTo>
                    <a:pt x="443357" y="615365"/>
                  </a:lnTo>
                  <a:lnTo>
                    <a:pt x="468820" y="557923"/>
                  </a:lnTo>
                  <a:lnTo>
                    <a:pt x="495757" y="503072"/>
                  </a:lnTo>
                  <a:lnTo>
                    <a:pt x="523900" y="450773"/>
                  </a:lnTo>
                  <a:lnTo>
                    <a:pt x="552970" y="401091"/>
                  </a:lnTo>
                  <a:lnTo>
                    <a:pt x="582637" y="354088"/>
                  </a:lnTo>
                  <a:lnTo>
                    <a:pt x="612635" y="309816"/>
                  </a:lnTo>
                  <a:lnTo>
                    <a:pt x="642658" y="268325"/>
                  </a:lnTo>
                  <a:lnTo>
                    <a:pt x="672388" y="229679"/>
                  </a:lnTo>
                  <a:lnTo>
                    <a:pt x="701560" y="193941"/>
                  </a:lnTo>
                  <a:lnTo>
                    <a:pt x="729856" y="161163"/>
                  </a:lnTo>
                  <a:lnTo>
                    <a:pt x="756996" y="131406"/>
                  </a:lnTo>
                  <a:lnTo>
                    <a:pt x="806551" y="81153"/>
                  </a:lnTo>
                  <a:lnTo>
                    <a:pt x="828395" y="60782"/>
                  </a:lnTo>
                  <a:lnTo>
                    <a:pt x="847877" y="43662"/>
                  </a:lnTo>
                  <a:close/>
                </a:path>
                <a:path w="7839075" h="4380865">
                  <a:moveTo>
                    <a:pt x="1878647" y="1226464"/>
                  </a:moveTo>
                  <a:lnTo>
                    <a:pt x="1846033" y="1182801"/>
                  </a:lnTo>
                  <a:lnTo>
                    <a:pt x="1807972" y="1208671"/>
                  </a:lnTo>
                  <a:lnTo>
                    <a:pt x="1770608" y="1235684"/>
                  </a:lnTo>
                  <a:lnTo>
                    <a:pt x="1733296" y="1265796"/>
                  </a:lnTo>
                  <a:lnTo>
                    <a:pt x="1696186" y="1298714"/>
                  </a:lnTo>
                  <a:lnTo>
                    <a:pt x="1659432" y="1334160"/>
                  </a:lnTo>
                  <a:lnTo>
                    <a:pt x="1623187" y="1371854"/>
                  </a:lnTo>
                  <a:lnTo>
                    <a:pt x="1587627" y="1411490"/>
                  </a:lnTo>
                  <a:lnTo>
                    <a:pt x="1552879" y="1452791"/>
                  </a:lnTo>
                  <a:lnTo>
                    <a:pt x="1519123" y="1495450"/>
                  </a:lnTo>
                  <a:lnTo>
                    <a:pt x="1486509" y="1539201"/>
                  </a:lnTo>
                  <a:lnTo>
                    <a:pt x="1455191" y="1583753"/>
                  </a:lnTo>
                  <a:lnTo>
                    <a:pt x="1425333" y="1628800"/>
                  </a:lnTo>
                  <a:lnTo>
                    <a:pt x="1397088" y="1674063"/>
                  </a:lnTo>
                  <a:lnTo>
                    <a:pt x="1370596" y="1719262"/>
                  </a:lnTo>
                  <a:lnTo>
                    <a:pt x="1346047" y="1764093"/>
                  </a:lnTo>
                  <a:lnTo>
                    <a:pt x="1323568" y="1808276"/>
                  </a:lnTo>
                  <a:lnTo>
                    <a:pt x="1303324" y="1851533"/>
                  </a:lnTo>
                  <a:lnTo>
                    <a:pt x="1293266" y="1837397"/>
                  </a:lnTo>
                  <a:lnTo>
                    <a:pt x="1285303" y="1825764"/>
                  </a:lnTo>
                  <a:lnTo>
                    <a:pt x="1277429" y="1813687"/>
                  </a:lnTo>
                  <a:lnTo>
                    <a:pt x="1267650" y="1798167"/>
                  </a:lnTo>
                  <a:lnTo>
                    <a:pt x="1228801" y="1749818"/>
                  </a:lnTo>
                  <a:lnTo>
                    <a:pt x="1188758" y="1705902"/>
                  </a:lnTo>
                  <a:lnTo>
                    <a:pt x="1150277" y="1668018"/>
                  </a:lnTo>
                  <a:lnTo>
                    <a:pt x="1116177" y="1637766"/>
                  </a:lnTo>
                  <a:lnTo>
                    <a:pt x="1089215" y="1616748"/>
                  </a:lnTo>
                  <a:lnTo>
                    <a:pt x="1030770" y="1641017"/>
                  </a:lnTo>
                  <a:lnTo>
                    <a:pt x="1032624" y="1644459"/>
                  </a:lnTo>
                  <a:lnTo>
                    <a:pt x="1049185" y="1663547"/>
                  </a:lnTo>
                  <a:lnTo>
                    <a:pt x="1068679" y="1688388"/>
                  </a:lnTo>
                  <a:lnTo>
                    <a:pt x="1091158" y="1719732"/>
                  </a:lnTo>
                  <a:lnTo>
                    <a:pt x="1116685" y="1758340"/>
                  </a:lnTo>
                  <a:lnTo>
                    <a:pt x="1145311" y="1804936"/>
                  </a:lnTo>
                  <a:lnTo>
                    <a:pt x="1177124" y="1860283"/>
                  </a:lnTo>
                  <a:lnTo>
                    <a:pt x="1212176" y="1925129"/>
                  </a:lnTo>
                  <a:lnTo>
                    <a:pt x="1250518" y="2000211"/>
                  </a:lnTo>
                  <a:lnTo>
                    <a:pt x="1255522" y="2007120"/>
                  </a:lnTo>
                  <a:lnTo>
                    <a:pt x="1287627" y="2040623"/>
                  </a:lnTo>
                  <a:lnTo>
                    <a:pt x="1328572" y="2053932"/>
                  </a:lnTo>
                  <a:lnTo>
                    <a:pt x="1356169" y="2048357"/>
                  </a:lnTo>
                  <a:lnTo>
                    <a:pt x="1378331" y="2033282"/>
                  </a:lnTo>
                  <a:lnTo>
                    <a:pt x="1395958" y="2011197"/>
                  </a:lnTo>
                  <a:lnTo>
                    <a:pt x="1409903" y="1984590"/>
                  </a:lnTo>
                  <a:lnTo>
                    <a:pt x="1429029" y="1920074"/>
                  </a:lnTo>
                  <a:lnTo>
                    <a:pt x="1450543" y="1857883"/>
                  </a:lnTo>
                  <a:lnTo>
                    <a:pt x="1474127" y="1798167"/>
                  </a:lnTo>
                  <a:lnTo>
                    <a:pt x="1499590" y="1740725"/>
                  </a:lnTo>
                  <a:lnTo>
                    <a:pt x="1526514" y="1685874"/>
                  </a:lnTo>
                  <a:lnTo>
                    <a:pt x="1554670" y="1633575"/>
                  </a:lnTo>
                  <a:lnTo>
                    <a:pt x="1583728" y="1583893"/>
                  </a:lnTo>
                  <a:lnTo>
                    <a:pt x="1613395" y="1536890"/>
                  </a:lnTo>
                  <a:lnTo>
                    <a:pt x="1643392" y="1492618"/>
                  </a:lnTo>
                  <a:lnTo>
                    <a:pt x="1673415" y="1451127"/>
                  </a:lnTo>
                  <a:lnTo>
                    <a:pt x="1703158" y="1412481"/>
                  </a:lnTo>
                  <a:lnTo>
                    <a:pt x="1732318" y="1376743"/>
                  </a:lnTo>
                  <a:lnTo>
                    <a:pt x="1760626" y="1343964"/>
                  </a:lnTo>
                  <a:lnTo>
                    <a:pt x="1787753" y="1314196"/>
                  </a:lnTo>
                  <a:lnTo>
                    <a:pt x="1837321" y="1263954"/>
                  </a:lnTo>
                  <a:lnTo>
                    <a:pt x="1859153" y="1243584"/>
                  </a:lnTo>
                  <a:lnTo>
                    <a:pt x="1878647" y="1226464"/>
                  </a:lnTo>
                  <a:close/>
                </a:path>
                <a:path w="7839075" h="4380865">
                  <a:moveTo>
                    <a:pt x="2928975" y="3553193"/>
                  </a:moveTo>
                  <a:lnTo>
                    <a:pt x="2896362" y="3509530"/>
                  </a:lnTo>
                  <a:lnTo>
                    <a:pt x="2858287" y="3535400"/>
                  </a:lnTo>
                  <a:lnTo>
                    <a:pt x="2820936" y="3562413"/>
                  </a:lnTo>
                  <a:lnTo>
                    <a:pt x="2783624" y="3592512"/>
                  </a:lnTo>
                  <a:lnTo>
                    <a:pt x="2746514" y="3625443"/>
                  </a:lnTo>
                  <a:lnTo>
                    <a:pt x="2709761" y="3660889"/>
                  </a:lnTo>
                  <a:lnTo>
                    <a:pt x="2673515" y="3698583"/>
                  </a:lnTo>
                  <a:lnTo>
                    <a:pt x="2637955" y="3738219"/>
                  </a:lnTo>
                  <a:lnTo>
                    <a:pt x="2603208" y="3779507"/>
                  </a:lnTo>
                  <a:lnTo>
                    <a:pt x="2569451" y="3822179"/>
                  </a:lnTo>
                  <a:lnTo>
                    <a:pt x="2536837" y="3865930"/>
                  </a:lnTo>
                  <a:lnTo>
                    <a:pt x="2505519" y="3910482"/>
                  </a:lnTo>
                  <a:lnTo>
                    <a:pt x="2475661" y="3955529"/>
                  </a:lnTo>
                  <a:lnTo>
                    <a:pt x="2447404" y="4000792"/>
                  </a:lnTo>
                  <a:lnTo>
                    <a:pt x="2420924" y="4045991"/>
                  </a:lnTo>
                  <a:lnTo>
                    <a:pt x="2396363" y="4090822"/>
                  </a:lnTo>
                  <a:lnTo>
                    <a:pt x="2373884" y="4135005"/>
                  </a:lnTo>
                  <a:lnTo>
                    <a:pt x="2353653" y="4178249"/>
                  </a:lnTo>
                  <a:lnTo>
                    <a:pt x="2343581" y="4164114"/>
                  </a:lnTo>
                  <a:lnTo>
                    <a:pt x="2335631" y="4152493"/>
                  </a:lnTo>
                  <a:lnTo>
                    <a:pt x="2327757" y="4140403"/>
                  </a:lnTo>
                  <a:lnTo>
                    <a:pt x="2317978" y="4124896"/>
                  </a:lnTo>
                  <a:lnTo>
                    <a:pt x="2279129" y="4076547"/>
                  </a:lnTo>
                  <a:lnTo>
                    <a:pt x="2239073" y="4032631"/>
                  </a:lnTo>
                  <a:lnTo>
                    <a:pt x="2200605" y="3994747"/>
                  </a:lnTo>
                  <a:lnTo>
                    <a:pt x="2166493" y="3964495"/>
                  </a:lnTo>
                  <a:lnTo>
                    <a:pt x="2139543" y="3943477"/>
                  </a:lnTo>
                  <a:lnTo>
                    <a:pt x="2081098" y="3967746"/>
                  </a:lnTo>
                  <a:lnTo>
                    <a:pt x="2082939" y="3971188"/>
                  </a:lnTo>
                  <a:lnTo>
                    <a:pt x="2099513" y="3990276"/>
                  </a:lnTo>
                  <a:lnTo>
                    <a:pt x="2119007" y="4015117"/>
                  </a:lnTo>
                  <a:lnTo>
                    <a:pt x="2141486" y="4046461"/>
                  </a:lnTo>
                  <a:lnTo>
                    <a:pt x="2167013" y="4085069"/>
                  </a:lnTo>
                  <a:lnTo>
                    <a:pt x="2195639" y="4131665"/>
                  </a:lnTo>
                  <a:lnTo>
                    <a:pt x="2227453" y="4187012"/>
                  </a:lnTo>
                  <a:lnTo>
                    <a:pt x="2262505" y="4251858"/>
                  </a:lnTo>
                  <a:lnTo>
                    <a:pt x="2300846" y="4326941"/>
                  </a:lnTo>
                  <a:lnTo>
                    <a:pt x="2305850" y="4333849"/>
                  </a:lnTo>
                  <a:lnTo>
                    <a:pt x="2337955" y="4367352"/>
                  </a:lnTo>
                  <a:lnTo>
                    <a:pt x="2378900" y="4380662"/>
                  </a:lnTo>
                  <a:lnTo>
                    <a:pt x="2406485" y="4375086"/>
                  </a:lnTo>
                  <a:lnTo>
                    <a:pt x="2428659" y="4360011"/>
                  </a:lnTo>
                  <a:lnTo>
                    <a:pt x="2446274" y="4337926"/>
                  </a:lnTo>
                  <a:lnTo>
                    <a:pt x="2460231" y="4311320"/>
                  </a:lnTo>
                  <a:lnTo>
                    <a:pt x="2479344" y="4246804"/>
                  </a:lnTo>
                  <a:lnTo>
                    <a:pt x="2500871" y="4184612"/>
                  </a:lnTo>
                  <a:lnTo>
                    <a:pt x="2524455" y="4124896"/>
                  </a:lnTo>
                  <a:lnTo>
                    <a:pt x="2549906" y="4067454"/>
                  </a:lnTo>
                  <a:lnTo>
                    <a:pt x="2576842" y="4012590"/>
                  </a:lnTo>
                  <a:lnTo>
                    <a:pt x="2604986" y="3960304"/>
                  </a:lnTo>
                  <a:lnTo>
                    <a:pt x="2634056" y="3910622"/>
                  </a:lnTo>
                  <a:lnTo>
                    <a:pt x="2663723" y="3863619"/>
                  </a:lnTo>
                  <a:lnTo>
                    <a:pt x="2693720" y="3819334"/>
                  </a:lnTo>
                  <a:lnTo>
                    <a:pt x="2723743" y="3777856"/>
                  </a:lnTo>
                  <a:lnTo>
                    <a:pt x="2753487" y="3739210"/>
                  </a:lnTo>
                  <a:lnTo>
                    <a:pt x="2782646" y="3703472"/>
                  </a:lnTo>
                  <a:lnTo>
                    <a:pt x="2810941" y="3670693"/>
                  </a:lnTo>
                  <a:lnTo>
                    <a:pt x="2838081" y="3640925"/>
                  </a:lnTo>
                  <a:lnTo>
                    <a:pt x="2887637" y="3590683"/>
                  </a:lnTo>
                  <a:lnTo>
                    <a:pt x="2909481" y="3570313"/>
                  </a:lnTo>
                  <a:lnTo>
                    <a:pt x="2928975" y="3553193"/>
                  </a:lnTo>
                  <a:close/>
                </a:path>
                <a:path w="7839075" h="4380865">
                  <a:moveTo>
                    <a:pt x="3937279" y="1226464"/>
                  </a:moveTo>
                  <a:lnTo>
                    <a:pt x="3904678" y="1182801"/>
                  </a:lnTo>
                  <a:lnTo>
                    <a:pt x="3866604" y="1208671"/>
                  </a:lnTo>
                  <a:lnTo>
                    <a:pt x="3829253" y="1235684"/>
                  </a:lnTo>
                  <a:lnTo>
                    <a:pt x="3791928" y="1265796"/>
                  </a:lnTo>
                  <a:lnTo>
                    <a:pt x="3754818" y="1298714"/>
                  </a:lnTo>
                  <a:lnTo>
                    <a:pt x="3718064" y="1334160"/>
                  </a:lnTo>
                  <a:lnTo>
                    <a:pt x="3681831" y="1371854"/>
                  </a:lnTo>
                  <a:lnTo>
                    <a:pt x="3646259" y="1411490"/>
                  </a:lnTo>
                  <a:lnTo>
                    <a:pt x="3611524" y="1452791"/>
                  </a:lnTo>
                  <a:lnTo>
                    <a:pt x="3577767" y="1495450"/>
                  </a:lnTo>
                  <a:lnTo>
                    <a:pt x="3545154" y="1539201"/>
                  </a:lnTo>
                  <a:lnTo>
                    <a:pt x="3513836" y="1583753"/>
                  </a:lnTo>
                  <a:lnTo>
                    <a:pt x="3483978" y="1628800"/>
                  </a:lnTo>
                  <a:lnTo>
                    <a:pt x="3455720" y="1674063"/>
                  </a:lnTo>
                  <a:lnTo>
                    <a:pt x="3429241" y="1719262"/>
                  </a:lnTo>
                  <a:lnTo>
                    <a:pt x="3404679" y="1764093"/>
                  </a:lnTo>
                  <a:lnTo>
                    <a:pt x="3382200" y="1808276"/>
                  </a:lnTo>
                  <a:lnTo>
                    <a:pt x="3361956" y="1851533"/>
                  </a:lnTo>
                  <a:lnTo>
                    <a:pt x="3351898" y="1837397"/>
                  </a:lnTo>
                  <a:lnTo>
                    <a:pt x="3343935" y="1825764"/>
                  </a:lnTo>
                  <a:lnTo>
                    <a:pt x="3336074" y="1813687"/>
                  </a:lnTo>
                  <a:lnTo>
                    <a:pt x="3326282" y="1798167"/>
                  </a:lnTo>
                  <a:lnTo>
                    <a:pt x="3287445" y="1749818"/>
                  </a:lnTo>
                  <a:lnTo>
                    <a:pt x="3247390" y="1705902"/>
                  </a:lnTo>
                  <a:lnTo>
                    <a:pt x="3208921" y="1668018"/>
                  </a:lnTo>
                  <a:lnTo>
                    <a:pt x="3174809" y="1637766"/>
                  </a:lnTo>
                  <a:lnTo>
                    <a:pt x="3147860" y="1616748"/>
                  </a:lnTo>
                  <a:lnTo>
                    <a:pt x="3089402" y="1641017"/>
                  </a:lnTo>
                  <a:lnTo>
                    <a:pt x="3091256" y="1644459"/>
                  </a:lnTo>
                  <a:lnTo>
                    <a:pt x="3107829" y="1663547"/>
                  </a:lnTo>
                  <a:lnTo>
                    <a:pt x="3127324" y="1688388"/>
                  </a:lnTo>
                  <a:lnTo>
                    <a:pt x="3149803" y="1719732"/>
                  </a:lnTo>
                  <a:lnTo>
                    <a:pt x="3175317" y="1758340"/>
                  </a:lnTo>
                  <a:lnTo>
                    <a:pt x="3203956" y="1804936"/>
                  </a:lnTo>
                  <a:lnTo>
                    <a:pt x="3235769" y="1860283"/>
                  </a:lnTo>
                  <a:lnTo>
                    <a:pt x="3270808" y="1925129"/>
                  </a:lnTo>
                  <a:lnTo>
                    <a:pt x="3309162" y="2000211"/>
                  </a:lnTo>
                  <a:lnTo>
                    <a:pt x="3314154" y="2007120"/>
                  </a:lnTo>
                  <a:lnTo>
                    <a:pt x="3346272" y="2040623"/>
                  </a:lnTo>
                  <a:lnTo>
                    <a:pt x="3387217" y="2053932"/>
                  </a:lnTo>
                  <a:lnTo>
                    <a:pt x="3414801" y="2048357"/>
                  </a:lnTo>
                  <a:lnTo>
                    <a:pt x="3436963" y="2033282"/>
                  </a:lnTo>
                  <a:lnTo>
                    <a:pt x="3454590" y="2011197"/>
                  </a:lnTo>
                  <a:lnTo>
                    <a:pt x="3468547" y="1984590"/>
                  </a:lnTo>
                  <a:lnTo>
                    <a:pt x="3487661" y="1920074"/>
                  </a:lnTo>
                  <a:lnTo>
                    <a:pt x="3509175" y="1857883"/>
                  </a:lnTo>
                  <a:lnTo>
                    <a:pt x="3511689" y="1851533"/>
                  </a:lnTo>
                  <a:lnTo>
                    <a:pt x="3532759" y="1798167"/>
                  </a:lnTo>
                  <a:lnTo>
                    <a:pt x="3558222" y="1740725"/>
                  </a:lnTo>
                  <a:lnTo>
                    <a:pt x="3585159" y="1685874"/>
                  </a:lnTo>
                  <a:lnTo>
                    <a:pt x="3613302" y="1633575"/>
                  </a:lnTo>
                  <a:lnTo>
                    <a:pt x="3642360" y="1583893"/>
                  </a:lnTo>
                  <a:lnTo>
                    <a:pt x="3672040" y="1536890"/>
                  </a:lnTo>
                  <a:lnTo>
                    <a:pt x="3702037" y="1492618"/>
                  </a:lnTo>
                  <a:lnTo>
                    <a:pt x="3732047" y="1451127"/>
                  </a:lnTo>
                  <a:lnTo>
                    <a:pt x="3761790" y="1412481"/>
                  </a:lnTo>
                  <a:lnTo>
                    <a:pt x="3790962" y="1376743"/>
                  </a:lnTo>
                  <a:lnTo>
                    <a:pt x="3819258" y="1343964"/>
                  </a:lnTo>
                  <a:lnTo>
                    <a:pt x="3846385" y="1314196"/>
                  </a:lnTo>
                  <a:lnTo>
                    <a:pt x="3895953" y="1263954"/>
                  </a:lnTo>
                  <a:lnTo>
                    <a:pt x="3917797" y="1243584"/>
                  </a:lnTo>
                  <a:lnTo>
                    <a:pt x="3937279" y="1226464"/>
                  </a:lnTo>
                  <a:close/>
                </a:path>
                <a:path w="7839075" h="4380865">
                  <a:moveTo>
                    <a:pt x="4914595" y="2418842"/>
                  </a:moveTo>
                  <a:lnTo>
                    <a:pt x="4881994" y="2375179"/>
                  </a:lnTo>
                  <a:lnTo>
                    <a:pt x="4843919" y="2401049"/>
                  </a:lnTo>
                  <a:lnTo>
                    <a:pt x="4806569" y="2428062"/>
                  </a:lnTo>
                  <a:lnTo>
                    <a:pt x="4769256" y="2458161"/>
                  </a:lnTo>
                  <a:lnTo>
                    <a:pt x="4732147" y="2491092"/>
                  </a:lnTo>
                  <a:lnTo>
                    <a:pt x="4695393" y="2526538"/>
                  </a:lnTo>
                  <a:lnTo>
                    <a:pt x="4659147" y="2564231"/>
                  </a:lnTo>
                  <a:lnTo>
                    <a:pt x="4623587" y="2603868"/>
                  </a:lnTo>
                  <a:lnTo>
                    <a:pt x="4588840" y="2645156"/>
                  </a:lnTo>
                  <a:lnTo>
                    <a:pt x="4555083" y="2687828"/>
                  </a:lnTo>
                  <a:lnTo>
                    <a:pt x="4522470" y="2731579"/>
                  </a:lnTo>
                  <a:lnTo>
                    <a:pt x="4491152" y="2776131"/>
                  </a:lnTo>
                  <a:lnTo>
                    <a:pt x="4461294" y="2821178"/>
                  </a:lnTo>
                  <a:lnTo>
                    <a:pt x="4433036" y="2866440"/>
                  </a:lnTo>
                  <a:lnTo>
                    <a:pt x="4406557" y="2911640"/>
                  </a:lnTo>
                  <a:lnTo>
                    <a:pt x="4381995" y="2956471"/>
                  </a:lnTo>
                  <a:lnTo>
                    <a:pt x="4359516" y="3000654"/>
                  </a:lnTo>
                  <a:lnTo>
                    <a:pt x="4339285" y="3043898"/>
                  </a:lnTo>
                  <a:lnTo>
                    <a:pt x="4329214" y="3029762"/>
                  </a:lnTo>
                  <a:lnTo>
                    <a:pt x="4321264" y="3018142"/>
                  </a:lnTo>
                  <a:lnTo>
                    <a:pt x="4313390" y="3006052"/>
                  </a:lnTo>
                  <a:lnTo>
                    <a:pt x="4303611" y="2990545"/>
                  </a:lnTo>
                  <a:lnTo>
                    <a:pt x="4264761" y="2942196"/>
                  </a:lnTo>
                  <a:lnTo>
                    <a:pt x="4224706" y="2898279"/>
                  </a:lnTo>
                  <a:lnTo>
                    <a:pt x="4186237" y="2860395"/>
                  </a:lnTo>
                  <a:lnTo>
                    <a:pt x="4152125" y="2830144"/>
                  </a:lnTo>
                  <a:lnTo>
                    <a:pt x="4125176" y="2809125"/>
                  </a:lnTo>
                  <a:lnTo>
                    <a:pt x="4066717" y="2833395"/>
                  </a:lnTo>
                  <a:lnTo>
                    <a:pt x="4068572" y="2836837"/>
                  </a:lnTo>
                  <a:lnTo>
                    <a:pt x="4085145" y="2855925"/>
                  </a:lnTo>
                  <a:lnTo>
                    <a:pt x="4104640" y="2880766"/>
                  </a:lnTo>
                  <a:lnTo>
                    <a:pt x="4127119" y="2912110"/>
                  </a:lnTo>
                  <a:lnTo>
                    <a:pt x="4152633" y="2950718"/>
                  </a:lnTo>
                  <a:lnTo>
                    <a:pt x="4181271" y="2997314"/>
                  </a:lnTo>
                  <a:lnTo>
                    <a:pt x="4213085" y="3052661"/>
                  </a:lnTo>
                  <a:lnTo>
                    <a:pt x="4248124" y="3117507"/>
                  </a:lnTo>
                  <a:lnTo>
                    <a:pt x="4286478" y="3192589"/>
                  </a:lnTo>
                  <a:lnTo>
                    <a:pt x="4291482" y="3199498"/>
                  </a:lnTo>
                  <a:lnTo>
                    <a:pt x="4323588" y="3233001"/>
                  </a:lnTo>
                  <a:lnTo>
                    <a:pt x="4364533" y="3246310"/>
                  </a:lnTo>
                  <a:lnTo>
                    <a:pt x="4392117" y="3240735"/>
                  </a:lnTo>
                  <a:lnTo>
                    <a:pt x="4414291" y="3225660"/>
                  </a:lnTo>
                  <a:lnTo>
                    <a:pt x="4431906" y="3203575"/>
                  </a:lnTo>
                  <a:lnTo>
                    <a:pt x="4445863" y="3176968"/>
                  </a:lnTo>
                  <a:lnTo>
                    <a:pt x="4464977" y="3112452"/>
                  </a:lnTo>
                  <a:lnTo>
                    <a:pt x="4486491" y="3050260"/>
                  </a:lnTo>
                  <a:lnTo>
                    <a:pt x="4489005" y="3043898"/>
                  </a:lnTo>
                  <a:lnTo>
                    <a:pt x="4510075" y="2990545"/>
                  </a:lnTo>
                  <a:lnTo>
                    <a:pt x="4535538" y="2933103"/>
                  </a:lnTo>
                  <a:lnTo>
                    <a:pt x="4562475" y="2878239"/>
                  </a:lnTo>
                  <a:lnTo>
                    <a:pt x="4590618" y="2825953"/>
                  </a:lnTo>
                  <a:lnTo>
                    <a:pt x="4619688" y="2776270"/>
                  </a:lnTo>
                  <a:lnTo>
                    <a:pt x="4649355" y="2729268"/>
                  </a:lnTo>
                  <a:lnTo>
                    <a:pt x="4679353" y="2684983"/>
                  </a:lnTo>
                  <a:lnTo>
                    <a:pt x="4709376" y="2643505"/>
                  </a:lnTo>
                  <a:lnTo>
                    <a:pt x="4739106" y="2604859"/>
                  </a:lnTo>
                  <a:lnTo>
                    <a:pt x="4768278" y="2569121"/>
                  </a:lnTo>
                  <a:lnTo>
                    <a:pt x="4796574" y="2536342"/>
                  </a:lnTo>
                  <a:lnTo>
                    <a:pt x="4823714" y="2506573"/>
                  </a:lnTo>
                  <a:lnTo>
                    <a:pt x="4873269" y="2456332"/>
                  </a:lnTo>
                  <a:lnTo>
                    <a:pt x="4895113" y="2435961"/>
                  </a:lnTo>
                  <a:lnTo>
                    <a:pt x="4914595" y="2418842"/>
                  </a:lnTo>
                  <a:close/>
                </a:path>
                <a:path w="7839075" h="4380865">
                  <a:moveTo>
                    <a:pt x="5855881" y="2418842"/>
                  </a:moveTo>
                  <a:lnTo>
                    <a:pt x="5823267" y="2375179"/>
                  </a:lnTo>
                  <a:lnTo>
                    <a:pt x="5785205" y="2401049"/>
                  </a:lnTo>
                  <a:lnTo>
                    <a:pt x="5747842" y="2428062"/>
                  </a:lnTo>
                  <a:lnTo>
                    <a:pt x="5710529" y="2458161"/>
                  </a:lnTo>
                  <a:lnTo>
                    <a:pt x="5673420" y="2491092"/>
                  </a:lnTo>
                  <a:lnTo>
                    <a:pt x="5636666" y="2526538"/>
                  </a:lnTo>
                  <a:lnTo>
                    <a:pt x="5600420" y="2564231"/>
                  </a:lnTo>
                  <a:lnTo>
                    <a:pt x="5564860" y="2603868"/>
                  </a:lnTo>
                  <a:lnTo>
                    <a:pt x="5530113" y="2645156"/>
                  </a:lnTo>
                  <a:lnTo>
                    <a:pt x="5496357" y="2687828"/>
                  </a:lnTo>
                  <a:lnTo>
                    <a:pt x="5463743" y="2731579"/>
                  </a:lnTo>
                  <a:lnTo>
                    <a:pt x="5432425" y="2776131"/>
                  </a:lnTo>
                  <a:lnTo>
                    <a:pt x="5402567" y="2821178"/>
                  </a:lnTo>
                  <a:lnTo>
                    <a:pt x="5374322" y="2866440"/>
                  </a:lnTo>
                  <a:lnTo>
                    <a:pt x="5347830" y="2911640"/>
                  </a:lnTo>
                  <a:lnTo>
                    <a:pt x="5323281" y="2956471"/>
                  </a:lnTo>
                  <a:lnTo>
                    <a:pt x="5300802" y="3000654"/>
                  </a:lnTo>
                  <a:lnTo>
                    <a:pt x="5280558" y="3043898"/>
                  </a:lnTo>
                  <a:lnTo>
                    <a:pt x="5270500" y="3029762"/>
                  </a:lnTo>
                  <a:lnTo>
                    <a:pt x="5262537" y="3018142"/>
                  </a:lnTo>
                  <a:lnTo>
                    <a:pt x="5254663" y="3006052"/>
                  </a:lnTo>
                  <a:lnTo>
                    <a:pt x="5244884" y="2990545"/>
                  </a:lnTo>
                  <a:lnTo>
                    <a:pt x="5206035" y="2942196"/>
                  </a:lnTo>
                  <a:lnTo>
                    <a:pt x="5165979" y="2898279"/>
                  </a:lnTo>
                  <a:lnTo>
                    <a:pt x="5127510" y="2860395"/>
                  </a:lnTo>
                  <a:lnTo>
                    <a:pt x="5093411" y="2830144"/>
                  </a:lnTo>
                  <a:lnTo>
                    <a:pt x="5066449" y="2809125"/>
                  </a:lnTo>
                  <a:lnTo>
                    <a:pt x="5008003" y="2833395"/>
                  </a:lnTo>
                  <a:lnTo>
                    <a:pt x="5009858" y="2836837"/>
                  </a:lnTo>
                  <a:lnTo>
                    <a:pt x="5026418" y="2855925"/>
                  </a:lnTo>
                  <a:lnTo>
                    <a:pt x="5045913" y="2880766"/>
                  </a:lnTo>
                  <a:lnTo>
                    <a:pt x="5068392" y="2912110"/>
                  </a:lnTo>
                  <a:lnTo>
                    <a:pt x="5093919" y="2950718"/>
                  </a:lnTo>
                  <a:lnTo>
                    <a:pt x="5122545" y="2997314"/>
                  </a:lnTo>
                  <a:lnTo>
                    <a:pt x="5154358" y="3052661"/>
                  </a:lnTo>
                  <a:lnTo>
                    <a:pt x="5189410" y="3117507"/>
                  </a:lnTo>
                  <a:lnTo>
                    <a:pt x="5227752" y="3192589"/>
                  </a:lnTo>
                  <a:lnTo>
                    <a:pt x="5232755" y="3199498"/>
                  </a:lnTo>
                  <a:lnTo>
                    <a:pt x="5264861" y="3233001"/>
                  </a:lnTo>
                  <a:lnTo>
                    <a:pt x="5305806" y="3246310"/>
                  </a:lnTo>
                  <a:lnTo>
                    <a:pt x="5333403" y="3240735"/>
                  </a:lnTo>
                  <a:lnTo>
                    <a:pt x="5355564" y="3225660"/>
                  </a:lnTo>
                  <a:lnTo>
                    <a:pt x="5373192" y="3203575"/>
                  </a:lnTo>
                  <a:lnTo>
                    <a:pt x="5387137" y="3176968"/>
                  </a:lnTo>
                  <a:lnTo>
                    <a:pt x="5406250" y="3112452"/>
                  </a:lnTo>
                  <a:lnTo>
                    <a:pt x="5427777" y="3050260"/>
                  </a:lnTo>
                  <a:lnTo>
                    <a:pt x="5451360" y="2990545"/>
                  </a:lnTo>
                  <a:lnTo>
                    <a:pt x="5476824" y="2933103"/>
                  </a:lnTo>
                  <a:lnTo>
                    <a:pt x="5503748" y="2878239"/>
                  </a:lnTo>
                  <a:lnTo>
                    <a:pt x="5531904" y="2825953"/>
                  </a:lnTo>
                  <a:lnTo>
                    <a:pt x="5560961" y="2776270"/>
                  </a:lnTo>
                  <a:lnTo>
                    <a:pt x="5590629" y="2729268"/>
                  </a:lnTo>
                  <a:lnTo>
                    <a:pt x="5620626" y="2684983"/>
                  </a:lnTo>
                  <a:lnTo>
                    <a:pt x="5650649" y="2643505"/>
                  </a:lnTo>
                  <a:lnTo>
                    <a:pt x="5680392" y="2604859"/>
                  </a:lnTo>
                  <a:lnTo>
                    <a:pt x="5709551" y="2569121"/>
                  </a:lnTo>
                  <a:lnTo>
                    <a:pt x="5737860" y="2536342"/>
                  </a:lnTo>
                  <a:lnTo>
                    <a:pt x="5764987" y="2506573"/>
                  </a:lnTo>
                  <a:lnTo>
                    <a:pt x="5814555" y="2456332"/>
                  </a:lnTo>
                  <a:lnTo>
                    <a:pt x="5836386" y="2435961"/>
                  </a:lnTo>
                  <a:lnTo>
                    <a:pt x="5855881" y="2418842"/>
                  </a:lnTo>
                  <a:close/>
                </a:path>
                <a:path w="7839075" h="4380865">
                  <a:moveTo>
                    <a:pt x="6844627" y="1226464"/>
                  </a:moveTo>
                  <a:lnTo>
                    <a:pt x="6812013" y="1182801"/>
                  </a:lnTo>
                  <a:lnTo>
                    <a:pt x="6773951" y="1208671"/>
                  </a:lnTo>
                  <a:lnTo>
                    <a:pt x="6736588" y="1235684"/>
                  </a:lnTo>
                  <a:lnTo>
                    <a:pt x="6699275" y="1265796"/>
                  </a:lnTo>
                  <a:lnTo>
                    <a:pt x="6662166" y="1298714"/>
                  </a:lnTo>
                  <a:lnTo>
                    <a:pt x="6625412" y="1334160"/>
                  </a:lnTo>
                  <a:lnTo>
                    <a:pt x="6589166" y="1371854"/>
                  </a:lnTo>
                  <a:lnTo>
                    <a:pt x="6553606" y="1411490"/>
                  </a:lnTo>
                  <a:lnTo>
                    <a:pt x="6518859" y="1452791"/>
                  </a:lnTo>
                  <a:lnTo>
                    <a:pt x="6485115" y="1495450"/>
                  </a:lnTo>
                  <a:lnTo>
                    <a:pt x="6452489" y="1539201"/>
                  </a:lnTo>
                  <a:lnTo>
                    <a:pt x="6421183" y="1583753"/>
                  </a:lnTo>
                  <a:lnTo>
                    <a:pt x="6391313" y="1628800"/>
                  </a:lnTo>
                  <a:lnTo>
                    <a:pt x="6363068" y="1674063"/>
                  </a:lnTo>
                  <a:lnTo>
                    <a:pt x="6336576" y="1719262"/>
                  </a:lnTo>
                  <a:lnTo>
                    <a:pt x="6312027" y="1764093"/>
                  </a:lnTo>
                  <a:lnTo>
                    <a:pt x="6289548" y="1808276"/>
                  </a:lnTo>
                  <a:lnTo>
                    <a:pt x="6269304" y="1851533"/>
                  </a:lnTo>
                  <a:lnTo>
                    <a:pt x="6259246" y="1837397"/>
                  </a:lnTo>
                  <a:lnTo>
                    <a:pt x="6251283" y="1825764"/>
                  </a:lnTo>
                  <a:lnTo>
                    <a:pt x="6243409" y="1813687"/>
                  </a:lnTo>
                  <a:lnTo>
                    <a:pt x="6233630" y="1798167"/>
                  </a:lnTo>
                  <a:lnTo>
                    <a:pt x="6194780" y="1749818"/>
                  </a:lnTo>
                  <a:lnTo>
                    <a:pt x="6154737" y="1705902"/>
                  </a:lnTo>
                  <a:lnTo>
                    <a:pt x="6116256" y="1668018"/>
                  </a:lnTo>
                  <a:lnTo>
                    <a:pt x="6082157" y="1637766"/>
                  </a:lnTo>
                  <a:lnTo>
                    <a:pt x="6055195" y="1616748"/>
                  </a:lnTo>
                  <a:lnTo>
                    <a:pt x="5996749" y="1641017"/>
                  </a:lnTo>
                  <a:lnTo>
                    <a:pt x="5998603" y="1644459"/>
                  </a:lnTo>
                  <a:lnTo>
                    <a:pt x="6015177" y="1663547"/>
                  </a:lnTo>
                  <a:lnTo>
                    <a:pt x="6034659" y="1688388"/>
                  </a:lnTo>
                  <a:lnTo>
                    <a:pt x="6057138" y="1719732"/>
                  </a:lnTo>
                  <a:lnTo>
                    <a:pt x="6082665" y="1758340"/>
                  </a:lnTo>
                  <a:lnTo>
                    <a:pt x="6111291" y="1804936"/>
                  </a:lnTo>
                  <a:lnTo>
                    <a:pt x="6143104" y="1860283"/>
                  </a:lnTo>
                  <a:lnTo>
                    <a:pt x="6178156" y="1925129"/>
                  </a:lnTo>
                  <a:lnTo>
                    <a:pt x="6216510" y="2000211"/>
                  </a:lnTo>
                  <a:lnTo>
                    <a:pt x="6221501" y="2007120"/>
                  </a:lnTo>
                  <a:lnTo>
                    <a:pt x="6253607" y="2040623"/>
                  </a:lnTo>
                  <a:lnTo>
                    <a:pt x="6294564" y="2053932"/>
                  </a:lnTo>
                  <a:lnTo>
                    <a:pt x="6322149" y="2048357"/>
                  </a:lnTo>
                  <a:lnTo>
                    <a:pt x="6344310" y="2033282"/>
                  </a:lnTo>
                  <a:lnTo>
                    <a:pt x="6361938" y="2011197"/>
                  </a:lnTo>
                  <a:lnTo>
                    <a:pt x="6375882" y="1984590"/>
                  </a:lnTo>
                  <a:lnTo>
                    <a:pt x="6395009" y="1920074"/>
                  </a:lnTo>
                  <a:lnTo>
                    <a:pt x="6416522" y="1857883"/>
                  </a:lnTo>
                  <a:lnTo>
                    <a:pt x="6440106" y="1798167"/>
                  </a:lnTo>
                  <a:lnTo>
                    <a:pt x="6465570" y="1740725"/>
                  </a:lnTo>
                  <a:lnTo>
                    <a:pt x="6492507" y="1685874"/>
                  </a:lnTo>
                  <a:lnTo>
                    <a:pt x="6520650" y="1633575"/>
                  </a:lnTo>
                  <a:lnTo>
                    <a:pt x="6549707" y="1583893"/>
                  </a:lnTo>
                  <a:lnTo>
                    <a:pt x="6579387" y="1536890"/>
                  </a:lnTo>
                  <a:lnTo>
                    <a:pt x="6609372" y="1492618"/>
                  </a:lnTo>
                  <a:lnTo>
                    <a:pt x="6639395" y="1451127"/>
                  </a:lnTo>
                  <a:lnTo>
                    <a:pt x="6669138" y="1412481"/>
                  </a:lnTo>
                  <a:lnTo>
                    <a:pt x="6698297" y="1376743"/>
                  </a:lnTo>
                  <a:lnTo>
                    <a:pt x="6726606" y="1343964"/>
                  </a:lnTo>
                  <a:lnTo>
                    <a:pt x="6753733" y="1314196"/>
                  </a:lnTo>
                  <a:lnTo>
                    <a:pt x="6803301" y="1263954"/>
                  </a:lnTo>
                  <a:lnTo>
                    <a:pt x="6825145" y="1243584"/>
                  </a:lnTo>
                  <a:lnTo>
                    <a:pt x="6844627" y="1226464"/>
                  </a:lnTo>
                  <a:close/>
                </a:path>
                <a:path w="7839075" h="4380865">
                  <a:moveTo>
                    <a:pt x="7838935" y="3553193"/>
                  </a:moveTo>
                  <a:lnTo>
                    <a:pt x="7806322" y="3509530"/>
                  </a:lnTo>
                  <a:lnTo>
                    <a:pt x="7768260" y="3535400"/>
                  </a:lnTo>
                  <a:lnTo>
                    <a:pt x="7730896" y="3562413"/>
                  </a:lnTo>
                  <a:lnTo>
                    <a:pt x="7693584" y="3592512"/>
                  </a:lnTo>
                  <a:lnTo>
                    <a:pt x="7656474" y="3625443"/>
                  </a:lnTo>
                  <a:lnTo>
                    <a:pt x="7619720" y="3660889"/>
                  </a:lnTo>
                  <a:lnTo>
                    <a:pt x="7583475" y="3698583"/>
                  </a:lnTo>
                  <a:lnTo>
                    <a:pt x="7547915" y="3738219"/>
                  </a:lnTo>
                  <a:lnTo>
                    <a:pt x="7513167" y="3779507"/>
                  </a:lnTo>
                  <a:lnTo>
                    <a:pt x="7479411" y="3822179"/>
                  </a:lnTo>
                  <a:lnTo>
                    <a:pt x="7446797" y="3865930"/>
                  </a:lnTo>
                  <a:lnTo>
                    <a:pt x="7415492" y="3910482"/>
                  </a:lnTo>
                  <a:lnTo>
                    <a:pt x="7385621" y="3955529"/>
                  </a:lnTo>
                  <a:lnTo>
                    <a:pt x="7357377" y="4000792"/>
                  </a:lnTo>
                  <a:lnTo>
                    <a:pt x="7330884" y="4045991"/>
                  </a:lnTo>
                  <a:lnTo>
                    <a:pt x="7306335" y="4090822"/>
                  </a:lnTo>
                  <a:lnTo>
                    <a:pt x="7283856" y="4135005"/>
                  </a:lnTo>
                  <a:lnTo>
                    <a:pt x="7263612" y="4178249"/>
                  </a:lnTo>
                  <a:lnTo>
                    <a:pt x="7253554" y="4164114"/>
                  </a:lnTo>
                  <a:lnTo>
                    <a:pt x="7245591" y="4152493"/>
                  </a:lnTo>
                  <a:lnTo>
                    <a:pt x="7237717" y="4140403"/>
                  </a:lnTo>
                  <a:lnTo>
                    <a:pt x="7227938" y="4124896"/>
                  </a:lnTo>
                  <a:lnTo>
                    <a:pt x="7189089" y="4076547"/>
                  </a:lnTo>
                  <a:lnTo>
                    <a:pt x="7149046" y="4032631"/>
                  </a:lnTo>
                  <a:lnTo>
                    <a:pt x="7110565" y="3994747"/>
                  </a:lnTo>
                  <a:lnTo>
                    <a:pt x="7076465" y="3964495"/>
                  </a:lnTo>
                  <a:lnTo>
                    <a:pt x="7049503" y="3943477"/>
                  </a:lnTo>
                  <a:lnTo>
                    <a:pt x="6991058" y="3967746"/>
                  </a:lnTo>
                  <a:lnTo>
                    <a:pt x="6992912" y="3971188"/>
                  </a:lnTo>
                  <a:lnTo>
                    <a:pt x="7009485" y="3990276"/>
                  </a:lnTo>
                  <a:lnTo>
                    <a:pt x="7028967" y="4015117"/>
                  </a:lnTo>
                  <a:lnTo>
                    <a:pt x="7051446" y="4046461"/>
                  </a:lnTo>
                  <a:lnTo>
                    <a:pt x="7076973" y="4085069"/>
                  </a:lnTo>
                  <a:lnTo>
                    <a:pt x="7105599" y="4131665"/>
                  </a:lnTo>
                  <a:lnTo>
                    <a:pt x="7137413" y="4187012"/>
                  </a:lnTo>
                  <a:lnTo>
                    <a:pt x="7172465" y="4251858"/>
                  </a:lnTo>
                  <a:lnTo>
                    <a:pt x="7210806" y="4326941"/>
                  </a:lnTo>
                  <a:lnTo>
                    <a:pt x="7215810" y="4333849"/>
                  </a:lnTo>
                  <a:lnTo>
                    <a:pt x="7247915" y="4367352"/>
                  </a:lnTo>
                  <a:lnTo>
                    <a:pt x="7288873" y="4380662"/>
                  </a:lnTo>
                  <a:lnTo>
                    <a:pt x="7316457" y="4375086"/>
                  </a:lnTo>
                  <a:lnTo>
                    <a:pt x="7338619" y="4360011"/>
                  </a:lnTo>
                  <a:lnTo>
                    <a:pt x="7356246" y="4337926"/>
                  </a:lnTo>
                  <a:lnTo>
                    <a:pt x="7370191" y="4311320"/>
                  </a:lnTo>
                  <a:lnTo>
                    <a:pt x="7389317" y="4246804"/>
                  </a:lnTo>
                  <a:lnTo>
                    <a:pt x="7410831" y="4184612"/>
                  </a:lnTo>
                  <a:lnTo>
                    <a:pt x="7434415" y="4124896"/>
                  </a:lnTo>
                  <a:lnTo>
                    <a:pt x="7459878" y="4067454"/>
                  </a:lnTo>
                  <a:lnTo>
                    <a:pt x="7486802" y="4012590"/>
                  </a:lnTo>
                  <a:lnTo>
                    <a:pt x="7514958" y="3960304"/>
                  </a:lnTo>
                  <a:lnTo>
                    <a:pt x="7544016" y="3910622"/>
                  </a:lnTo>
                  <a:lnTo>
                    <a:pt x="7573696" y="3863619"/>
                  </a:lnTo>
                  <a:lnTo>
                    <a:pt x="7603680" y="3819334"/>
                  </a:lnTo>
                  <a:lnTo>
                    <a:pt x="7633703" y="3777856"/>
                  </a:lnTo>
                  <a:lnTo>
                    <a:pt x="7663447" y="3739210"/>
                  </a:lnTo>
                  <a:lnTo>
                    <a:pt x="7692606" y="3703472"/>
                  </a:lnTo>
                  <a:lnTo>
                    <a:pt x="7720914" y="3670693"/>
                  </a:lnTo>
                  <a:lnTo>
                    <a:pt x="7748041" y="3640925"/>
                  </a:lnTo>
                  <a:lnTo>
                    <a:pt x="7797609" y="3590683"/>
                  </a:lnTo>
                  <a:lnTo>
                    <a:pt x="7819453" y="3570313"/>
                  </a:lnTo>
                  <a:lnTo>
                    <a:pt x="7838935" y="3553193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81587" y="1529187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06104" y="1569666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82" y="590977"/>
            <a:ext cx="9096374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502" rIns="0" bIns="0" rtlCol="0">
            <a:spAutoFit/>
          </a:bodyPr>
          <a:lstStyle/>
          <a:p>
            <a:pPr marL="1113155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MANAGER:</a:t>
            </a:r>
            <a:r>
              <a:rPr spc="-229" dirty="0"/>
              <a:t> </a:t>
            </a:r>
            <a:r>
              <a:rPr spc="-270" dirty="0"/>
              <a:t>COMPLETE</a:t>
            </a:r>
            <a:r>
              <a:rPr spc="-229" dirty="0"/>
              <a:t> </a:t>
            </a:r>
            <a:r>
              <a:rPr spc="-180" dirty="0"/>
              <a:t>EVALUATION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9904" y="3886201"/>
            <a:ext cx="9153525" cy="3057525"/>
            <a:chOff x="469904" y="3886201"/>
            <a:chExt cx="9153525" cy="3057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904" y="3886201"/>
              <a:ext cx="9153524" cy="30575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06413" y="3915131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79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79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79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79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79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5982" y="3036470"/>
            <a:ext cx="8891270" cy="134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spc="-30" dirty="0">
                <a:latin typeface="Gill Sans MT"/>
                <a:cs typeface="Gill Sans MT"/>
              </a:rPr>
              <a:t>Navigate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assigned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Manager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Service.</a:t>
            </a:r>
            <a:r>
              <a:rPr sz="1700" spc="31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note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status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as </a:t>
            </a:r>
            <a:r>
              <a:rPr sz="1700" spc="-15" dirty="0">
                <a:latin typeface="Gill Sans MT"/>
                <a:cs typeface="Gill Sans MT"/>
              </a:rPr>
              <a:t>Acknowledged.</a:t>
            </a:r>
            <a:r>
              <a:rPr sz="1700" spc="2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means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has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reviewed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114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signed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electronically.</a:t>
            </a:r>
            <a:r>
              <a:rPr sz="1700" spc="23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on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document.</a:t>
            </a:r>
            <a:endParaRPr sz="1700">
              <a:latin typeface="Gill Sans MT"/>
              <a:cs typeface="Gill Sans MT"/>
            </a:endParaRPr>
          </a:p>
          <a:p>
            <a:pPr marR="203200" algn="r">
              <a:lnSpc>
                <a:spcPts val="3945"/>
              </a:lnSpc>
            </a:pPr>
            <a:r>
              <a:rPr sz="3400" spc="-330" dirty="0">
                <a:latin typeface="Arial"/>
                <a:cs typeface="Arial"/>
              </a:rPr>
              <a:t>29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982" y="6911529"/>
            <a:ext cx="5333365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dirty="0">
                <a:latin typeface="Gill Sans MT"/>
                <a:cs typeface="Gill Sans MT"/>
              </a:rPr>
              <a:t>29.</a:t>
            </a:r>
            <a:r>
              <a:rPr sz="1700" spc="29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Review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employee's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final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comments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Complete.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108" y="878606"/>
            <a:ext cx="9486900" cy="4484370"/>
            <a:chOff x="287108" y="878606"/>
            <a:chExt cx="9486900" cy="4484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108" y="981153"/>
              <a:ext cx="9486899" cy="4381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68819" y="878606"/>
              <a:ext cx="1709420" cy="777240"/>
            </a:xfrm>
            <a:custGeom>
              <a:avLst/>
              <a:gdLst/>
              <a:ahLst/>
              <a:cxnLst/>
              <a:rect l="l" t="t" r="r" b="b"/>
              <a:pathLst>
                <a:path w="1709420" h="777239">
                  <a:moveTo>
                    <a:pt x="956418" y="154899"/>
                  </a:moveTo>
                  <a:lnTo>
                    <a:pt x="939001" y="148171"/>
                  </a:lnTo>
                  <a:lnTo>
                    <a:pt x="925400" y="134613"/>
                  </a:lnTo>
                  <a:lnTo>
                    <a:pt x="916495" y="114484"/>
                  </a:lnTo>
                  <a:lnTo>
                    <a:pt x="914424" y="107589"/>
                  </a:lnTo>
                  <a:lnTo>
                    <a:pt x="912225" y="100751"/>
                  </a:lnTo>
                  <a:lnTo>
                    <a:pt x="910111" y="93913"/>
                  </a:lnTo>
                  <a:lnTo>
                    <a:pt x="908297" y="87019"/>
                  </a:lnTo>
                  <a:lnTo>
                    <a:pt x="902686" y="40714"/>
                  </a:lnTo>
                  <a:lnTo>
                    <a:pt x="912491" y="12476"/>
                  </a:lnTo>
                  <a:lnTo>
                    <a:pt x="939744" y="0"/>
                  </a:lnTo>
                  <a:lnTo>
                    <a:pt x="986482" y="981"/>
                  </a:lnTo>
                  <a:lnTo>
                    <a:pt x="1035564" y="7393"/>
                  </a:lnTo>
                  <a:lnTo>
                    <a:pt x="1084436" y="14702"/>
                  </a:lnTo>
                  <a:lnTo>
                    <a:pt x="1133107" y="22881"/>
                  </a:lnTo>
                  <a:lnTo>
                    <a:pt x="1181582" y="31901"/>
                  </a:lnTo>
                  <a:lnTo>
                    <a:pt x="1229867" y="41733"/>
                  </a:lnTo>
                  <a:lnTo>
                    <a:pt x="1277971" y="52348"/>
                  </a:lnTo>
                  <a:lnTo>
                    <a:pt x="1325898" y="63719"/>
                  </a:lnTo>
                  <a:lnTo>
                    <a:pt x="1373656" y="75816"/>
                  </a:lnTo>
                  <a:lnTo>
                    <a:pt x="1421252" y="88611"/>
                  </a:lnTo>
                  <a:lnTo>
                    <a:pt x="1468692" y="102076"/>
                  </a:lnTo>
                  <a:lnTo>
                    <a:pt x="1515983" y="116180"/>
                  </a:lnTo>
                  <a:lnTo>
                    <a:pt x="1563131" y="130898"/>
                  </a:lnTo>
                  <a:lnTo>
                    <a:pt x="1610143" y="146198"/>
                  </a:lnTo>
                  <a:lnTo>
                    <a:pt x="1626515" y="152597"/>
                  </a:lnTo>
                  <a:lnTo>
                    <a:pt x="997341" y="152597"/>
                  </a:lnTo>
                  <a:lnTo>
                    <a:pt x="976766" y="154544"/>
                  </a:lnTo>
                  <a:lnTo>
                    <a:pt x="956418" y="154899"/>
                  </a:lnTo>
                  <a:close/>
                </a:path>
                <a:path w="1709420" h="777239">
                  <a:moveTo>
                    <a:pt x="1696651" y="276275"/>
                  </a:moveTo>
                  <a:lnTo>
                    <a:pt x="548850" y="276275"/>
                  </a:lnTo>
                  <a:lnTo>
                    <a:pt x="598475" y="275191"/>
                  </a:lnTo>
                  <a:lnTo>
                    <a:pt x="647912" y="272321"/>
                  </a:lnTo>
                  <a:lnTo>
                    <a:pt x="697202" y="268057"/>
                  </a:lnTo>
                  <a:lnTo>
                    <a:pt x="746381" y="262794"/>
                  </a:lnTo>
                  <a:lnTo>
                    <a:pt x="893640" y="244935"/>
                  </a:lnTo>
                  <a:lnTo>
                    <a:pt x="942762" y="239604"/>
                  </a:lnTo>
                  <a:lnTo>
                    <a:pt x="991965" y="235240"/>
                  </a:lnTo>
                  <a:lnTo>
                    <a:pt x="1094210" y="228995"/>
                  </a:lnTo>
                  <a:lnTo>
                    <a:pt x="1252919" y="214634"/>
                  </a:lnTo>
                  <a:lnTo>
                    <a:pt x="1254286" y="210840"/>
                  </a:lnTo>
                  <a:lnTo>
                    <a:pt x="1253982" y="207198"/>
                  </a:lnTo>
                  <a:lnTo>
                    <a:pt x="1252008" y="203708"/>
                  </a:lnTo>
                  <a:lnTo>
                    <a:pt x="1104913" y="171209"/>
                  </a:lnTo>
                  <a:lnTo>
                    <a:pt x="1036501" y="157126"/>
                  </a:lnTo>
                  <a:lnTo>
                    <a:pt x="1017149" y="153880"/>
                  </a:lnTo>
                  <a:lnTo>
                    <a:pt x="997341" y="152597"/>
                  </a:lnTo>
                  <a:lnTo>
                    <a:pt x="1626515" y="152597"/>
                  </a:lnTo>
                  <a:lnTo>
                    <a:pt x="1643962" y="159416"/>
                  </a:lnTo>
                  <a:lnTo>
                    <a:pt x="1670736" y="177741"/>
                  </a:lnTo>
                  <a:lnTo>
                    <a:pt x="1687064" y="205029"/>
                  </a:lnTo>
                  <a:lnTo>
                    <a:pt x="1278121" y="205074"/>
                  </a:lnTo>
                  <a:lnTo>
                    <a:pt x="1277210" y="205833"/>
                  </a:lnTo>
                  <a:lnTo>
                    <a:pt x="1276299" y="205984"/>
                  </a:lnTo>
                  <a:lnTo>
                    <a:pt x="1275388" y="206440"/>
                  </a:lnTo>
                  <a:lnTo>
                    <a:pt x="1275692" y="206591"/>
                  </a:lnTo>
                  <a:lnTo>
                    <a:pt x="1275843" y="206743"/>
                  </a:lnTo>
                  <a:lnTo>
                    <a:pt x="1687170" y="206743"/>
                  </a:lnTo>
                  <a:lnTo>
                    <a:pt x="1689542" y="245134"/>
                  </a:lnTo>
                  <a:lnTo>
                    <a:pt x="1690823" y="259137"/>
                  </a:lnTo>
                  <a:lnTo>
                    <a:pt x="1695919" y="274420"/>
                  </a:lnTo>
                  <a:lnTo>
                    <a:pt x="1696651" y="276275"/>
                  </a:lnTo>
                  <a:close/>
                </a:path>
                <a:path w="1709420" h="777239">
                  <a:moveTo>
                    <a:pt x="1687170" y="206743"/>
                  </a:moveTo>
                  <a:lnTo>
                    <a:pt x="1275995" y="206743"/>
                  </a:lnTo>
                  <a:lnTo>
                    <a:pt x="1277513" y="205833"/>
                  </a:lnTo>
                  <a:lnTo>
                    <a:pt x="1278121" y="205074"/>
                  </a:lnTo>
                  <a:lnTo>
                    <a:pt x="1687066" y="205074"/>
                  </a:lnTo>
                  <a:lnTo>
                    <a:pt x="1687170" y="206743"/>
                  </a:lnTo>
                  <a:close/>
                </a:path>
                <a:path w="1709420" h="777239">
                  <a:moveTo>
                    <a:pt x="120957" y="456133"/>
                  </a:moveTo>
                  <a:lnTo>
                    <a:pt x="77198" y="436158"/>
                  </a:lnTo>
                  <a:lnTo>
                    <a:pt x="41552" y="402269"/>
                  </a:lnTo>
                  <a:lnTo>
                    <a:pt x="10304" y="361368"/>
                  </a:lnTo>
                  <a:lnTo>
                    <a:pt x="0" y="331494"/>
                  </a:lnTo>
                  <a:lnTo>
                    <a:pt x="10197" y="323236"/>
                  </a:lnTo>
                  <a:lnTo>
                    <a:pt x="30799" y="317211"/>
                  </a:lnTo>
                  <a:lnTo>
                    <a:pt x="81854" y="309529"/>
                  </a:lnTo>
                  <a:lnTo>
                    <a:pt x="133294" y="305944"/>
                  </a:lnTo>
                  <a:lnTo>
                    <a:pt x="184876" y="303213"/>
                  </a:lnTo>
                  <a:lnTo>
                    <a:pt x="236358" y="298092"/>
                  </a:lnTo>
                  <a:lnTo>
                    <a:pt x="288712" y="290552"/>
                  </a:lnTo>
                  <a:lnTo>
                    <a:pt x="341291" y="283515"/>
                  </a:lnTo>
                  <a:lnTo>
                    <a:pt x="393958" y="277956"/>
                  </a:lnTo>
                  <a:lnTo>
                    <a:pt x="446574" y="274852"/>
                  </a:lnTo>
                  <a:lnTo>
                    <a:pt x="499000" y="275179"/>
                  </a:lnTo>
                  <a:lnTo>
                    <a:pt x="548850" y="276275"/>
                  </a:lnTo>
                  <a:lnTo>
                    <a:pt x="1696651" y="276275"/>
                  </a:lnTo>
                  <a:lnTo>
                    <a:pt x="1702283" y="290552"/>
                  </a:lnTo>
                  <a:lnTo>
                    <a:pt x="1707305" y="306893"/>
                  </a:lnTo>
                  <a:lnTo>
                    <a:pt x="1709117" y="331084"/>
                  </a:lnTo>
                  <a:lnTo>
                    <a:pt x="1703244" y="349513"/>
                  </a:lnTo>
                  <a:lnTo>
                    <a:pt x="1690823" y="363931"/>
                  </a:lnTo>
                  <a:lnTo>
                    <a:pt x="1672994" y="376087"/>
                  </a:lnTo>
                  <a:lnTo>
                    <a:pt x="1671953" y="376694"/>
                  </a:lnTo>
                  <a:lnTo>
                    <a:pt x="1275540" y="376694"/>
                  </a:lnTo>
                  <a:lnTo>
                    <a:pt x="1115829" y="389592"/>
                  </a:lnTo>
                  <a:lnTo>
                    <a:pt x="383268" y="438189"/>
                  </a:lnTo>
                  <a:lnTo>
                    <a:pt x="275983" y="446988"/>
                  </a:lnTo>
                  <a:lnTo>
                    <a:pt x="222391" y="452110"/>
                  </a:lnTo>
                  <a:lnTo>
                    <a:pt x="210829" y="452864"/>
                  </a:lnTo>
                  <a:lnTo>
                    <a:pt x="199239" y="453134"/>
                  </a:lnTo>
                  <a:lnTo>
                    <a:pt x="187763" y="453689"/>
                  </a:lnTo>
                  <a:lnTo>
                    <a:pt x="176543" y="455296"/>
                  </a:lnTo>
                  <a:lnTo>
                    <a:pt x="120957" y="456133"/>
                  </a:lnTo>
                  <a:close/>
                </a:path>
                <a:path w="1709420" h="777239">
                  <a:moveTo>
                    <a:pt x="1067912" y="776704"/>
                  </a:moveTo>
                  <a:lnTo>
                    <a:pt x="1033590" y="729102"/>
                  </a:lnTo>
                  <a:lnTo>
                    <a:pt x="1018012" y="686170"/>
                  </a:lnTo>
                  <a:lnTo>
                    <a:pt x="1014087" y="640353"/>
                  </a:lnTo>
                  <a:lnTo>
                    <a:pt x="1027075" y="594435"/>
                  </a:lnTo>
                  <a:lnTo>
                    <a:pt x="1062238" y="551197"/>
                  </a:lnTo>
                  <a:lnTo>
                    <a:pt x="1140556" y="483937"/>
                  </a:lnTo>
                  <a:lnTo>
                    <a:pt x="1180662" y="451503"/>
                  </a:lnTo>
                  <a:lnTo>
                    <a:pt x="1222404" y="421002"/>
                  </a:lnTo>
                  <a:lnTo>
                    <a:pt x="1235595" y="412778"/>
                  </a:lnTo>
                  <a:lnTo>
                    <a:pt x="1249370" y="404026"/>
                  </a:lnTo>
                  <a:lnTo>
                    <a:pt x="1262946" y="392686"/>
                  </a:lnTo>
                  <a:lnTo>
                    <a:pt x="1275540" y="376694"/>
                  </a:lnTo>
                  <a:lnTo>
                    <a:pt x="1671953" y="376694"/>
                  </a:lnTo>
                  <a:lnTo>
                    <a:pt x="1598934" y="419618"/>
                  </a:lnTo>
                  <a:lnTo>
                    <a:pt x="1448216" y="510407"/>
                  </a:lnTo>
                  <a:lnTo>
                    <a:pt x="1364785" y="562090"/>
                  </a:lnTo>
                  <a:lnTo>
                    <a:pt x="1323401" y="588447"/>
                  </a:lnTo>
                  <a:lnTo>
                    <a:pt x="1282302" y="615246"/>
                  </a:lnTo>
                  <a:lnTo>
                    <a:pt x="1241536" y="642561"/>
                  </a:lnTo>
                  <a:lnTo>
                    <a:pt x="1201150" y="670466"/>
                  </a:lnTo>
                  <a:lnTo>
                    <a:pt x="1169192" y="692141"/>
                  </a:lnTo>
                  <a:lnTo>
                    <a:pt x="1137577" y="714357"/>
                  </a:lnTo>
                  <a:lnTo>
                    <a:pt x="1108067" y="739134"/>
                  </a:lnTo>
                  <a:lnTo>
                    <a:pt x="1082429" y="768491"/>
                  </a:lnTo>
                  <a:lnTo>
                    <a:pt x="1074964" y="775649"/>
                  </a:lnTo>
                  <a:lnTo>
                    <a:pt x="1067912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85792" y="800168"/>
            <a:ext cx="15811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830" dirty="0">
                <a:latin typeface="Arial"/>
                <a:cs typeface="Arial"/>
              </a:rPr>
              <a:t>1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23288" y="3693426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39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39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39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39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39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10347" y="3614989"/>
            <a:ext cx="21844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360" dirty="0">
                <a:latin typeface="Arial"/>
                <a:cs typeface="Arial"/>
              </a:rPr>
              <a:t>2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408" y="5409920"/>
            <a:ext cx="7143115" cy="13957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679825">
              <a:lnSpc>
                <a:spcPct val="100000"/>
              </a:lnSpc>
              <a:spcBef>
                <a:spcPts val="135"/>
              </a:spcBef>
            </a:pPr>
            <a:r>
              <a:rPr sz="1700" spc="-35" dirty="0">
                <a:latin typeface="Gill Sans MT"/>
                <a:cs typeface="Gill Sans MT"/>
              </a:rPr>
              <a:t>Log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into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OneUSG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Connect.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600">
              <a:latin typeface="Gill Sans MT"/>
              <a:cs typeface="Gill Sans MT"/>
            </a:endParaRPr>
          </a:p>
          <a:p>
            <a:pPr marL="207645" indent="-168275">
              <a:lnSpc>
                <a:spcPct val="100000"/>
              </a:lnSpc>
              <a:buAutoNum type="arabicPeriod"/>
              <a:tabLst>
                <a:tab pos="207645" algn="l"/>
              </a:tabLst>
            </a:pPr>
            <a:r>
              <a:rPr sz="1700" dirty="0">
                <a:latin typeface="Gill Sans MT"/>
                <a:cs typeface="Gill Sans MT"/>
              </a:rPr>
              <a:t>Select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Manager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Service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(if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are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completing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someone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else).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Font typeface="Gill Sans MT"/>
              <a:buAutoNum type="arabicPeriod"/>
            </a:pPr>
            <a:endParaRPr sz="1600">
              <a:latin typeface="Gill Sans MT"/>
              <a:cs typeface="Gill Sans MT"/>
            </a:endParaRPr>
          </a:p>
          <a:p>
            <a:pPr marL="245110" indent="-232410">
              <a:lnSpc>
                <a:spcPct val="100000"/>
              </a:lnSpc>
              <a:buAutoNum type="arabicPeriod"/>
              <a:tabLst>
                <a:tab pos="245110" algn="l"/>
              </a:tabLst>
            </a:pPr>
            <a:r>
              <a:rPr sz="1700" dirty="0">
                <a:latin typeface="Gill Sans MT"/>
                <a:cs typeface="Gill Sans MT"/>
              </a:rPr>
              <a:t>Select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Team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Performance.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4380" y="197052"/>
            <a:ext cx="799020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0" dirty="0"/>
              <a:t> </a:t>
            </a:r>
            <a:r>
              <a:rPr sz="3250" spc="-114" dirty="0"/>
              <a:t>NAVIGATING</a:t>
            </a:r>
            <a:r>
              <a:rPr sz="3250" spc="-170" dirty="0"/>
              <a:t> </a:t>
            </a:r>
            <a:r>
              <a:rPr sz="3250" spc="-90" dirty="0"/>
              <a:t>TO</a:t>
            </a:r>
            <a:r>
              <a:rPr sz="3250" spc="-170" dirty="0"/>
              <a:t> </a:t>
            </a:r>
            <a:r>
              <a:rPr sz="3250" spc="-120" dirty="0"/>
              <a:t>EVALUATIONS</a:t>
            </a:r>
            <a:endParaRPr sz="32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594" y="612293"/>
            <a:ext cx="9143999" cy="2743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99" rIns="0" bIns="0" rtlCol="0">
            <a:spAutoFit/>
          </a:bodyPr>
          <a:lstStyle/>
          <a:p>
            <a:pPr marL="1113155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MANAGER:</a:t>
            </a:r>
            <a:r>
              <a:rPr spc="-229" dirty="0"/>
              <a:t> </a:t>
            </a:r>
            <a:r>
              <a:rPr spc="-270" dirty="0"/>
              <a:t>COMPLETE</a:t>
            </a:r>
            <a:r>
              <a:rPr spc="-229" dirty="0"/>
              <a:t> </a:t>
            </a:r>
            <a:r>
              <a:rPr spc="-180" dirty="0"/>
              <a:t>EVALUATION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455" y="3425163"/>
            <a:ext cx="869378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dirty="0">
                <a:latin typeface="Gill Sans MT"/>
                <a:cs typeface="Gill Sans MT"/>
              </a:rPr>
              <a:t>30.</a:t>
            </a:r>
            <a:r>
              <a:rPr sz="1700" spc="2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Confirm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completion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document.</a:t>
            </a:r>
            <a:r>
              <a:rPr sz="1700" spc="2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submits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final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employee's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historical </a:t>
            </a:r>
            <a:r>
              <a:rPr sz="1700" spc="-40" dirty="0">
                <a:latin typeface="Gill Sans MT"/>
                <a:cs typeface="Gill Sans MT"/>
              </a:rPr>
              <a:t>documents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completes</a:t>
            </a:r>
            <a:r>
              <a:rPr sz="1700" spc="-6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process.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025" y="1103847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80">
                <a:moveTo>
                  <a:pt x="960175" y="155222"/>
                </a:moveTo>
                <a:lnTo>
                  <a:pt x="942907" y="148120"/>
                </a:lnTo>
                <a:lnTo>
                  <a:pt x="929600" y="134274"/>
                </a:lnTo>
                <a:lnTo>
                  <a:pt x="921130" y="113958"/>
                </a:lnTo>
                <a:lnTo>
                  <a:pt x="919208" y="107020"/>
                </a:lnTo>
                <a:lnTo>
                  <a:pt x="917156" y="100137"/>
                </a:lnTo>
                <a:lnTo>
                  <a:pt x="915190" y="93255"/>
                </a:lnTo>
                <a:lnTo>
                  <a:pt x="913524" y="86323"/>
                </a:lnTo>
                <a:lnTo>
                  <a:pt x="908910" y="39908"/>
                </a:lnTo>
                <a:lnTo>
                  <a:pt x="919319" y="11887"/>
                </a:lnTo>
                <a:lnTo>
                  <a:pt x="946834" y="0"/>
                </a:lnTo>
                <a:lnTo>
                  <a:pt x="993540" y="1985"/>
                </a:lnTo>
                <a:lnTo>
                  <a:pt x="1042473" y="9450"/>
                </a:lnTo>
                <a:lnTo>
                  <a:pt x="1091177" y="17808"/>
                </a:lnTo>
                <a:lnTo>
                  <a:pt x="1139661" y="27031"/>
                </a:lnTo>
                <a:lnTo>
                  <a:pt x="1187930" y="37091"/>
                </a:lnTo>
                <a:lnTo>
                  <a:pt x="1235994" y="47958"/>
                </a:lnTo>
                <a:lnTo>
                  <a:pt x="1283858" y="59605"/>
                </a:lnTo>
                <a:lnTo>
                  <a:pt x="1331530" y="72004"/>
                </a:lnTo>
                <a:lnTo>
                  <a:pt x="1379017" y="85124"/>
                </a:lnTo>
                <a:lnTo>
                  <a:pt x="1426327" y="98939"/>
                </a:lnTo>
                <a:lnTo>
                  <a:pt x="1473466" y="113420"/>
                </a:lnTo>
                <a:lnTo>
                  <a:pt x="1520443" y="128538"/>
                </a:lnTo>
                <a:lnTo>
                  <a:pt x="1567264" y="144265"/>
                </a:lnTo>
                <a:lnTo>
                  <a:pt x="1613936" y="160572"/>
                </a:lnTo>
                <a:lnTo>
                  <a:pt x="1630168" y="167322"/>
                </a:lnTo>
                <a:lnTo>
                  <a:pt x="1001139" y="153800"/>
                </a:lnTo>
                <a:lnTo>
                  <a:pt x="980526" y="155304"/>
                </a:lnTo>
                <a:lnTo>
                  <a:pt x="960175" y="155222"/>
                </a:lnTo>
                <a:close/>
              </a:path>
              <a:path w="1709420" h="779780">
                <a:moveTo>
                  <a:pt x="1697629" y="292478"/>
                </a:moveTo>
                <a:lnTo>
                  <a:pt x="550093" y="267810"/>
                </a:lnTo>
                <a:lnTo>
                  <a:pt x="599729" y="267793"/>
                </a:lnTo>
                <a:lnTo>
                  <a:pt x="649217" y="265986"/>
                </a:lnTo>
                <a:lnTo>
                  <a:pt x="698587" y="262783"/>
                </a:lnTo>
                <a:lnTo>
                  <a:pt x="747868" y="258577"/>
                </a:lnTo>
                <a:lnTo>
                  <a:pt x="895477" y="243888"/>
                </a:lnTo>
                <a:lnTo>
                  <a:pt x="944702" y="239614"/>
                </a:lnTo>
                <a:lnTo>
                  <a:pt x="993987" y="236308"/>
                </a:lnTo>
                <a:lnTo>
                  <a:pt x="1096343" y="232261"/>
                </a:lnTo>
                <a:lnTo>
                  <a:pt x="1255324" y="221315"/>
                </a:lnTo>
                <a:lnTo>
                  <a:pt x="1256772" y="217551"/>
                </a:lnTo>
                <a:lnTo>
                  <a:pt x="1256547" y="213904"/>
                </a:lnTo>
                <a:lnTo>
                  <a:pt x="1254648" y="210372"/>
                </a:lnTo>
                <a:lnTo>
                  <a:pt x="1108285" y="174720"/>
                </a:lnTo>
                <a:lnTo>
                  <a:pt x="1040192" y="159169"/>
                </a:lnTo>
                <a:lnTo>
                  <a:pt x="1020914" y="155508"/>
                </a:lnTo>
                <a:lnTo>
                  <a:pt x="1001139" y="153800"/>
                </a:lnTo>
                <a:lnTo>
                  <a:pt x="1630168" y="167322"/>
                </a:lnTo>
                <a:lnTo>
                  <a:pt x="1647464" y="174514"/>
                </a:lnTo>
                <a:lnTo>
                  <a:pt x="1673838" y="193411"/>
                </a:lnTo>
                <a:lnTo>
                  <a:pt x="1689575" y="221043"/>
                </a:lnTo>
                <a:lnTo>
                  <a:pt x="1280725" y="212299"/>
                </a:lnTo>
                <a:lnTo>
                  <a:pt x="1279798" y="213038"/>
                </a:lnTo>
                <a:lnTo>
                  <a:pt x="1278884" y="213170"/>
                </a:lnTo>
                <a:lnTo>
                  <a:pt x="1277964" y="213605"/>
                </a:lnTo>
                <a:lnTo>
                  <a:pt x="1278264" y="213764"/>
                </a:lnTo>
                <a:lnTo>
                  <a:pt x="1278413" y="213919"/>
                </a:lnTo>
                <a:lnTo>
                  <a:pt x="1689644" y="222759"/>
                </a:lnTo>
                <a:lnTo>
                  <a:pt x="1691191" y="261192"/>
                </a:lnTo>
                <a:lnTo>
                  <a:pt x="1692171" y="275219"/>
                </a:lnTo>
                <a:lnTo>
                  <a:pt x="1696937" y="290608"/>
                </a:lnTo>
                <a:lnTo>
                  <a:pt x="1697629" y="292478"/>
                </a:lnTo>
                <a:close/>
              </a:path>
              <a:path w="1709420" h="779780">
                <a:moveTo>
                  <a:pt x="1689644" y="222759"/>
                </a:moveTo>
                <a:lnTo>
                  <a:pt x="1278565" y="213922"/>
                </a:lnTo>
                <a:lnTo>
                  <a:pt x="1280102" y="213044"/>
                </a:lnTo>
                <a:lnTo>
                  <a:pt x="1280725" y="212299"/>
                </a:lnTo>
                <a:lnTo>
                  <a:pt x="1689577" y="221088"/>
                </a:lnTo>
                <a:lnTo>
                  <a:pt x="1689644" y="222759"/>
                </a:lnTo>
                <a:close/>
              </a:path>
              <a:path w="1709420" h="779780">
                <a:moveTo>
                  <a:pt x="118433" y="438430"/>
                </a:moveTo>
                <a:lnTo>
                  <a:pt x="75114" y="417519"/>
                </a:lnTo>
                <a:lnTo>
                  <a:pt x="40204" y="382873"/>
                </a:lnTo>
                <a:lnTo>
                  <a:pt x="9843" y="341309"/>
                </a:lnTo>
                <a:lnTo>
                  <a:pt x="0" y="323375"/>
                </a:lnTo>
                <a:lnTo>
                  <a:pt x="182" y="311220"/>
                </a:lnTo>
                <a:lnTo>
                  <a:pt x="82491" y="291020"/>
                </a:lnTo>
                <a:lnTo>
                  <a:pt x="133995" y="288541"/>
                </a:lnTo>
                <a:lnTo>
                  <a:pt x="185624" y="286919"/>
                </a:lnTo>
                <a:lnTo>
                  <a:pt x="237205" y="282906"/>
                </a:lnTo>
                <a:lnTo>
                  <a:pt x="289708" y="276493"/>
                </a:lnTo>
                <a:lnTo>
                  <a:pt x="342426" y="270587"/>
                </a:lnTo>
                <a:lnTo>
                  <a:pt x="395201" y="266162"/>
                </a:lnTo>
                <a:lnTo>
                  <a:pt x="447871" y="264189"/>
                </a:lnTo>
                <a:lnTo>
                  <a:pt x="500278" y="265643"/>
                </a:lnTo>
                <a:lnTo>
                  <a:pt x="550093" y="267810"/>
                </a:lnTo>
                <a:lnTo>
                  <a:pt x="1697629" y="292478"/>
                </a:lnTo>
                <a:lnTo>
                  <a:pt x="1702952" y="306873"/>
                </a:lnTo>
                <a:lnTo>
                  <a:pt x="1707622" y="323318"/>
                </a:lnTo>
                <a:lnTo>
                  <a:pt x="1708914" y="347542"/>
                </a:lnTo>
                <a:lnTo>
                  <a:pt x="1702646" y="365841"/>
                </a:lnTo>
                <a:lnTo>
                  <a:pt x="1689919" y="379989"/>
                </a:lnTo>
                <a:lnTo>
                  <a:pt x="1671832" y="391759"/>
                </a:lnTo>
                <a:lnTo>
                  <a:pt x="1670778" y="392343"/>
                </a:lnTo>
                <a:lnTo>
                  <a:pt x="1274457" y="383824"/>
                </a:lnTo>
                <a:lnTo>
                  <a:pt x="1114506" y="393286"/>
                </a:lnTo>
                <a:lnTo>
                  <a:pt x="381069" y="426128"/>
                </a:lnTo>
                <a:lnTo>
                  <a:pt x="273621" y="432619"/>
                </a:lnTo>
                <a:lnTo>
                  <a:pt x="219931" y="436588"/>
                </a:lnTo>
                <a:lnTo>
                  <a:pt x="208355" y="437093"/>
                </a:lnTo>
                <a:lnTo>
                  <a:pt x="196762" y="437114"/>
                </a:lnTo>
                <a:lnTo>
                  <a:pt x="185276" y="437422"/>
                </a:lnTo>
                <a:lnTo>
                  <a:pt x="174024" y="438788"/>
                </a:lnTo>
                <a:lnTo>
                  <a:pt x="118433" y="438430"/>
                </a:lnTo>
                <a:close/>
              </a:path>
              <a:path w="1709420" h="779780">
                <a:moveTo>
                  <a:pt x="1058280" y="779280"/>
                </a:moveTo>
                <a:lnTo>
                  <a:pt x="1024989" y="730950"/>
                </a:lnTo>
                <a:lnTo>
                  <a:pt x="1010337" y="687693"/>
                </a:lnTo>
                <a:lnTo>
                  <a:pt x="1007398" y="641803"/>
                </a:lnTo>
                <a:lnTo>
                  <a:pt x="1021370" y="596175"/>
                </a:lnTo>
                <a:lnTo>
                  <a:pt x="1057454" y="553702"/>
                </a:lnTo>
                <a:lnTo>
                  <a:pt x="1137199" y="488141"/>
                </a:lnTo>
                <a:lnTo>
                  <a:pt x="1177993" y="456576"/>
                </a:lnTo>
                <a:lnTo>
                  <a:pt x="1220381" y="426980"/>
                </a:lnTo>
                <a:lnTo>
                  <a:pt x="1233746" y="419041"/>
                </a:lnTo>
                <a:lnTo>
                  <a:pt x="1247706" y="410587"/>
                </a:lnTo>
                <a:lnTo>
                  <a:pt x="1261522" y="399542"/>
                </a:lnTo>
                <a:lnTo>
                  <a:pt x="1274457" y="383824"/>
                </a:lnTo>
                <a:lnTo>
                  <a:pt x="1670778" y="392343"/>
                </a:lnTo>
                <a:lnTo>
                  <a:pt x="1596854" y="433688"/>
                </a:lnTo>
                <a:lnTo>
                  <a:pt x="1444220" y="521217"/>
                </a:lnTo>
                <a:lnTo>
                  <a:pt x="1359696" y="571095"/>
                </a:lnTo>
                <a:lnTo>
                  <a:pt x="1317756" y="596556"/>
                </a:lnTo>
                <a:lnTo>
                  <a:pt x="1276091" y="622466"/>
                </a:lnTo>
                <a:lnTo>
                  <a:pt x="1234747" y="648899"/>
                </a:lnTo>
                <a:lnTo>
                  <a:pt x="1193770" y="675929"/>
                </a:lnTo>
                <a:lnTo>
                  <a:pt x="1161354" y="696913"/>
                </a:lnTo>
                <a:lnTo>
                  <a:pt x="1129268" y="718444"/>
                </a:lnTo>
                <a:lnTo>
                  <a:pt x="1099233" y="742581"/>
                </a:lnTo>
                <a:lnTo>
                  <a:pt x="1072971" y="771380"/>
                </a:lnTo>
                <a:lnTo>
                  <a:pt x="1065353" y="778376"/>
                </a:lnTo>
                <a:lnTo>
                  <a:pt x="1058280" y="77928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4233" y="1024270"/>
            <a:ext cx="48514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60" dirty="0">
                <a:latin typeface="Arial"/>
                <a:cs typeface="Arial"/>
              </a:rPr>
              <a:t>30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806" y="4182058"/>
            <a:ext cx="9143999" cy="18002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662545"/>
            <a:chOff x="0" y="0"/>
            <a:chExt cx="10058400" cy="7662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318" y="3462947"/>
              <a:ext cx="117051" cy="930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32713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53"/>
                  </a:moveTo>
                  <a:lnTo>
                    <a:pt x="927773" y="1383626"/>
                  </a:lnTo>
                  <a:lnTo>
                    <a:pt x="897851" y="1412989"/>
                  </a:lnTo>
                  <a:lnTo>
                    <a:pt x="878230" y="1432458"/>
                  </a:lnTo>
                  <a:lnTo>
                    <a:pt x="839165" y="1470952"/>
                  </a:lnTo>
                  <a:lnTo>
                    <a:pt x="831786" y="1478165"/>
                  </a:lnTo>
                  <a:lnTo>
                    <a:pt x="834136" y="1453769"/>
                  </a:lnTo>
                  <a:lnTo>
                    <a:pt x="836574" y="1397139"/>
                  </a:lnTo>
                  <a:lnTo>
                    <a:pt x="836472" y="1340358"/>
                  </a:lnTo>
                  <a:lnTo>
                    <a:pt x="834237" y="1283538"/>
                  </a:lnTo>
                  <a:lnTo>
                    <a:pt x="829538" y="1226807"/>
                  </a:lnTo>
                  <a:lnTo>
                    <a:pt x="822566" y="1170254"/>
                  </a:lnTo>
                  <a:lnTo>
                    <a:pt x="813435" y="1113955"/>
                  </a:lnTo>
                  <a:lnTo>
                    <a:pt x="802208" y="1057973"/>
                  </a:lnTo>
                  <a:lnTo>
                    <a:pt x="790448" y="1008570"/>
                  </a:lnTo>
                  <a:lnTo>
                    <a:pt x="777100" y="959561"/>
                  </a:lnTo>
                  <a:lnTo>
                    <a:pt x="762190" y="910971"/>
                  </a:lnTo>
                  <a:lnTo>
                    <a:pt x="745756" y="862863"/>
                  </a:lnTo>
                  <a:lnTo>
                    <a:pt x="727811" y="815276"/>
                  </a:lnTo>
                  <a:lnTo>
                    <a:pt x="708393" y="768261"/>
                  </a:lnTo>
                  <a:lnTo>
                    <a:pt x="687514" y="721855"/>
                  </a:lnTo>
                  <a:lnTo>
                    <a:pt x="665213" y="676135"/>
                  </a:lnTo>
                  <a:lnTo>
                    <a:pt x="641502" y="631113"/>
                  </a:lnTo>
                  <a:lnTo>
                    <a:pt x="616432" y="586841"/>
                  </a:lnTo>
                  <a:lnTo>
                    <a:pt x="590003" y="543382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74"/>
                  </a:lnTo>
                  <a:lnTo>
                    <a:pt x="471208" y="378485"/>
                  </a:lnTo>
                  <a:lnTo>
                    <a:pt x="438378" y="339750"/>
                  </a:lnTo>
                  <a:lnTo>
                    <a:pt x="404342" y="302094"/>
                  </a:lnTo>
                  <a:lnTo>
                    <a:pt x="369125" y="265569"/>
                  </a:lnTo>
                  <a:lnTo>
                    <a:pt x="328091" y="225971"/>
                  </a:lnTo>
                  <a:lnTo>
                    <a:pt x="285661" y="187947"/>
                  </a:lnTo>
                  <a:lnTo>
                    <a:pt x="241846" y="151638"/>
                  </a:lnTo>
                  <a:lnTo>
                    <a:pt x="196672" y="117144"/>
                  </a:lnTo>
                  <a:lnTo>
                    <a:pt x="150063" y="84709"/>
                  </a:lnTo>
                  <a:lnTo>
                    <a:pt x="102362" y="54102"/>
                  </a:lnTo>
                  <a:lnTo>
                    <a:pt x="53416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23" y="36233"/>
                  </a:lnTo>
                  <a:lnTo>
                    <a:pt x="90766" y="69329"/>
                  </a:lnTo>
                  <a:lnTo>
                    <a:pt x="134531" y="103835"/>
                  </a:lnTo>
                  <a:lnTo>
                    <a:pt x="177165" y="139700"/>
                  </a:lnTo>
                  <a:lnTo>
                    <a:pt x="218757" y="176733"/>
                  </a:lnTo>
                  <a:lnTo>
                    <a:pt x="259194" y="215011"/>
                  </a:lnTo>
                  <a:lnTo>
                    <a:pt x="298424" y="254520"/>
                  </a:lnTo>
                  <a:lnTo>
                    <a:pt x="336423" y="295211"/>
                  </a:lnTo>
                  <a:lnTo>
                    <a:pt x="369138" y="332320"/>
                  </a:lnTo>
                  <a:lnTo>
                    <a:pt x="400850" y="370306"/>
                  </a:lnTo>
                  <a:lnTo>
                    <a:pt x="431546" y="409105"/>
                  </a:lnTo>
                  <a:lnTo>
                    <a:pt x="461187" y="448703"/>
                  </a:lnTo>
                  <a:lnTo>
                    <a:pt x="489775" y="489077"/>
                  </a:lnTo>
                  <a:lnTo>
                    <a:pt x="517283" y="530186"/>
                  </a:lnTo>
                  <a:lnTo>
                    <a:pt x="543712" y="571995"/>
                  </a:lnTo>
                  <a:lnTo>
                    <a:pt x="569048" y="614489"/>
                  </a:lnTo>
                  <a:lnTo>
                    <a:pt x="593255" y="657631"/>
                  </a:lnTo>
                  <a:lnTo>
                    <a:pt x="616508" y="701281"/>
                  </a:lnTo>
                  <a:lnTo>
                    <a:pt x="638619" y="745540"/>
                  </a:lnTo>
                  <a:lnTo>
                    <a:pt x="659561" y="790371"/>
                  </a:lnTo>
                  <a:lnTo>
                    <a:pt x="679323" y="835736"/>
                  </a:lnTo>
                  <a:lnTo>
                    <a:pt x="697877" y="881621"/>
                  </a:lnTo>
                  <a:lnTo>
                    <a:pt x="715225" y="927976"/>
                  </a:lnTo>
                  <a:lnTo>
                    <a:pt x="731342" y="974788"/>
                  </a:lnTo>
                  <a:lnTo>
                    <a:pt x="746213" y="1022007"/>
                  </a:lnTo>
                  <a:lnTo>
                    <a:pt x="759815" y="1069632"/>
                  </a:lnTo>
                  <a:lnTo>
                    <a:pt x="773595" y="1123632"/>
                  </a:lnTo>
                  <a:lnTo>
                    <a:pt x="785710" y="1178039"/>
                  </a:lnTo>
                  <a:lnTo>
                    <a:pt x="796150" y="1232801"/>
                  </a:lnTo>
                  <a:lnTo>
                    <a:pt x="804900" y="1287881"/>
                  </a:lnTo>
                  <a:lnTo>
                    <a:pt x="812139" y="1343190"/>
                  </a:lnTo>
                  <a:lnTo>
                    <a:pt x="817613" y="1398727"/>
                  </a:lnTo>
                  <a:lnTo>
                    <a:pt x="821309" y="1454442"/>
                  </a:lnTo>
                  <a:lnTo>
                    <a:pt x="821956" y="1473581"/>
                  </a:lnTo>
                  <a:lnTo>
                    <a:pt x="810882" y="1452854"/>
                  </a:lnTo>
                  <a:lnTo>
                    <a:pt x="793457" y="1422209"/>
                  </a:lnTo>
                  <a:lnTo>
                    <a:pt x="765632" y="1377111"/>
                  </a:lnTo>
                  <a:lnTo>
                    <a:pt x="735482" y="1333207"/>
                  </a:lnTo>
                  <a:lnTo>
                    <a:pt x="702322" y="1290878"/>
                  </a:lnTo>
                  <a:lnTo>
                    <a:pt x="690168" y="1277353"/>
                  </a:lnTo>
                  <a:lnTo>
                    <a:pt x="694143" y="1295120"/>
                  </a:lnTo>
                  <a:lnTo>
                    <a:pt x="709371" y="1346746"/>
                  </a:lnTo>
                  <a:lnTo>
                    <a:pt x="727608" y="1396809"/>
                  </a:lnTo>
                  <a:lnTo>
                    <a:pt x="738403" y="1422958"/>
                  </a:lnTo>
                  <a:lnTo>
                    <a:pt x="748169" y="1445666"/>
                  </a:lnTo>
                  <a:lnTo>
                    <a:pt x="778649" y="1509229"/>
                  </a:lnTo>
                  <a:lnTo>
                    <a:pt x="812660" y="1572958"/>
                  </a:lnTo>
                  <a:lnTo>
                    <a:pt x="812965" y="1573390"/>
                  </a:lnTo>
                  <a:lnTo>
                    <a:pt x="838339" y="1546898"/>
                  </a:lnTo>
                  <a:lnTo>
                    <a:pt x="866965" y="1514856"/>
                  </a:lnTo>
                  <a:lnTo>
                    <a:pt x="893191" y="1480870"/>
                  </a:lnTo>
                  <a:lnTo>
                    <a:pt x="916787" y="1445056"/>
                  </a:lnTo>
                  <a:lnTo>
                    <a:pt x="937387" y="1407464"/>
                  </a:lnTo>
                  <a:lnTo>
                    <a:pt x="954392" y="1368018"/>
                  </a:lnTo>
                  <a:lnTo>
                    <a:pt x="958964" y="1354353"/>
                  </a:lnTo>
                  <a:close/>
                </a:path>
                <a:path w="1754504" h="1573529">
                  <a:moveTo>
                    <a:pt x="1754365" y="166700"/>
                  </a:moveTo>
                  <a:lnTo>
                    <a:pt x="1709940" y="187299"/>
                  </a:lnTo>
                  <a:lnTo>
                    <a:pt x="1669529" y="213880"/>
                  </a:lnTo>
                  <a:lnTo>
                    <a:pt x="1630260" y="242303"/>
                  </a:lnTo>
                  <a:lnTo>
                    <a:pt x="1591995" y="272237"/>
                  </a:lnTo>
                  <a:lnTo>
                    <a:pt x="1554988" y="303847"/>
                  </a:lnTo>
                  <a:lnTo>
                    <a:pt x="1519199" y="336931"/>
                  </a:lnTo>
                  <a:lnTo>
                    <a:pt x="1484655" y="371424"/>
                  </a:lnTo>
                  <a:lnTo>
                    <a:pt x="1451330" y="407187"/>
                  </a:lnTo>
                  <a:lnTo>
                    <a:pt x="1419352" y="444220"/>
                  </a:lnTo>
                  <a:lnTo>
                    <a:pt x="1388668" y="482409"/>
                  </a:lnTo>
                  <a:lnTo>
                    <a:pt x="1359331" y="521690"/>
                  </a:lnTo>
                  <a:lnTo>
                    <a:pt x="1331379" y="562000"/>
                  </a:lnTo>
                  <a:lnTo>
                    <a:pt x="1304810" y="603275"/>
                  </a:lnTo>
                  <a:lnTo>
                    <a:pt x="1279664" y="645452"/>
                  </a:lnTo>
                  <a:lnTo>
                    <a:pt x="1255979" y="688492"/>
                  </a:lnTo>
                  <a:lnTo>
                    <a:pt x="1233779" y="732307"/>
                  </a:lnTo>
                  <a:lnTo>
                    <a:pt x="1213078" y="776871"/>
                  </a:lnTo>
                  <a:lnTo>
                    <a:pt x="1193914" y="822109"/>
                  </a:lnTo>
                  <a:lnTo>
                    <a:pt x="1176324" y="867981"/>
                  </a:lnTo>
                  <a:lnTo>
                    <a:pt x="1160335" y="914412"/>
                  </a:lnTo>
                  <a:lnTo>
                    <a:pt x="1145971" y="961351"/>
                  </a:lnTo>
                  <a:lnTo>
                    <a:pt x="1133271" y="1008735"/>
                  </a:lnTo>
                  <a:lnTo>
                    <a:pt x="1122248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31" y="1201508"/>
                  </a:lnTo>
                  <a:lnTo>
                    <a:pt x="1095870" y="1250162"/>
                  </a:lnTo>
                  <a:lnTo>
                    <a:pt x="1093927" y="1298867"/>
                  </a:lnTo>
                  <a:lnTo>
                    <a:pt x="1094105" y="1347533"/>
                  </a:lnTo>
                  <a:lnTo>
                    <a:pt x="1096073" y="1396047"/>
                  </a:lnTo>
                  <a:lnTo>
                    <a:pt x="1100201" y="1444320"/>
                  </a:lnTo>
                  <a:lnTo>
                    <a:pt x="1106855" y="1492237"/>
                  </a:lnTo>
                  <a:lnTo>
                    <a:pt x="1111516" y="1492084"/>
                  </a:lnTo>
                  <a:lnTo>
                    <a:pt x="1111123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41" y="1206436"/>
                  </a:lnTo>
                  <a:lnTo>
                    <a:pt x="1139634" y="1159383"/>
                  </a:lnTo>
                  <a:lnTo>
                    <a:pt x="1149362" y="1112596"/>
                  </a:lnTo>
                  <a:lnTo>
                    <a:pt x="1160475" y="1066114"/>
                  </a:lnTo>
                  <a:lnTo>
                    <a:pt x="1172946" y="1019987"/>
                  </a:lnTo>
                  <a:lnTo>
                    <a:pt x="1186789" y="974242"/>
                  </a:lnTo>
                  <a:lnTo>
                    <a:pt x="1201953" y="928941"/>
                  </a:lnTo>
                  <a:lnTo>
                    <a:pt x="1218438" y="884085"/>
                  </a:lnTo>
                  <a:lnTo>
                    <a:pt x="1236218" y="839736"/>
                  </a:lnTo>
                  <a:lnTo>
                    <a:pt x="1255280" y="795921"/>
                  </a:lnTo>
                  <a:lnTo>
                    <a:pt x="1275588" y="752678"/>
                  </a:lnTo>
                  <a:lnTo>
                    <a:pt x="1296962" y="709968"/>
                  </a:lnTo>
                  <a:lnTo>
                    <a:pt x="1319568" y="667893"/>
                  </a:lnTo>
                  <a:lnTo>
                    <a:pt x="1343380" y="626478"/>
                  </a:lnTo>
                  <a:lnTo>
                    <a:pt x="1368386" y="585787"/>
                  </a:lnTo>
                  <a:lnTo>
                    <a:pt x="1394574" y="545846"/>
                  </a:lnTo>
                  <a:lnTo>
                    <a:pt x="1421917" y="506691"/>
                  </a:lnTo>
                  <a:lnTo>
                    <a:pt x="1450390" y="468363"/>
                  </a:lnTo>
                  <a:lnTo>
                    <a:pt x="1479994" y="430898"/>
                  </a:lnTo>
                  <a:lnTo>
                    <a:pt x="1510703" y="394347"/>
                  </a:lnTo>
                  <a:lnTo>
                    <a:pt x="1542503" y="358736"/>
                  </a:lnTo>
                  <a:lnTo>
                    <a:pt x="1575358" y="324104"/>
                  </a:lnTo>
                  <a:lnTo>
                    <a:pt x="1609255" y="290499"/>
                  </a:lnTo>
                  <a:lnTo>
                    <a:pt x="1644040" y="257848"/>
                  </a:lnTo>
                  <a:lnTo>
                    <a:pt x="1679841" y="226288"/>
                  </a:lnTo>
                  <a:lnTo>
                    <a:pt x="1716633" y="195897"/>
                  </a:lnTo>
                  <a:lnTo>
                    <a:pt x="1754365" y="16670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3163" y="4325395"/>
              <a:ext cx="222616" cy="2430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2469" y="2156167"/>
              <a:ext cx="8743950" cy="4380865"/>
            </a:xfrm>
            <a:custGeom>
              <a:avLst/>
              <a:gdLst/>
              <a:ahLst/>
              <a:cxnLst/>
              <a:rect l="l" t="t" r="r" b="b"/>
              <a:pathLst>
                <a:path w="8743950" h="4380865">
                  <a:moveTo>
                    <a:pt x="847877" y="43662"/>
                  </a:moveTo>
                  <a:lnTo>
                    <a:pt x="815276" y="0"/>
                  </a:lnTo>
                  <a:lnTo>
                    <a:pt x="777201" y="25869"/>
                  </a:lnTo>
                  <a:lnTo>
                    <a:pt x="739851" y="52882"/>
                  </a:lnTo>
                  <a:lnTo>
                    <a:pt x="702538" y="82994"/>
                  </a:lnTo>
                  <a:lnTo>
                    <a:pt x="665429" y="115912"/>
                  </a:lnTo>
                  <a:lnTo>
                    <a:pt x="628675" y="151358"/>
                  </a:lnTo>
                  <a:lnTo>
                    <a:pt x="592429" y="189052"/>
                  </a:lnTo>
                  <a:lnTo>
                    <a:pt x="556869" y="228688"/>
                  </a:lnTo>
                  <a:lnTo>
                    <a:pt x="522122" y="269989"/>
                  </a:lnTo>
                  <a:lnTo>
                    <a:pt x="488365" y="312648"/>
                  </a:lnTo>
                  <a:lnTo>
                    <a:pt x="455752" y="356400"/>
                  </a:lnTo>
                  <a:lnTo>
                    <a:pt x="424434" y="400951"/>
                  </a:lnTo>
                  <a:lnTo>
                    <a:pt x="394576" y="445998"/>
                  </a:lnTo>
                  <a:lnTo>
                    <a:pt x="366318" y="491261"/>
                  </a:lnTo>
                  <a:lnTo>
                    <a:pt x="339839" y="536460"/>
                  </a:lnTo>
                  <a:lnTo>
                    <a:pt x="315277" y="581291"/>
                  </a:lnTo>
                  <a:lnTo>
                    <a:pt x="292798" y="625475"/>
                  </a:lnTo>
                  <a:lnTo>
                    <a:pt x="272567" y="668731"/>
                  </a:lnTo>
                  <a:lnTo>
                    <a:pt x="262496" y="654596"/>
                  </a:lnTo>
                  <a:lnTo>
                    <a:pt x="254546" y="642962"/>
                  </a:lnTo>
                  <a:lnTo>
                    <a:pt x="246672" y="630885"/>
                  </a:lnTo>
                  <a:lnTo>
                    <a:pt x="236893" y="615365"/>
                  </a:lnTo>
                  <a:lnTo>
                    <a:pt x="198043" y="567016"/>
                  </a:lnTo>
                  <a:lnTo>
                    <a:pt x="157988" y="523100"/>
                  </a:lnTo>
                  <a:lnTo>
                    <a:pt x="119519" y="485216"/>
                  </a:lnTo>
                  <a:lnTo>
                    <a:pt x="85407" y="454964"/>
                  </a:lnTo>
                  <a:lnTo>
                    <a:pt x="58458" y="433946"/>
                  </a:lnTo>
                  <a:lnTo>
                    <a:pt x="0" y="458216"/>
                  </a:lnTo>
                  <a:lnTo>
                    <a:pt x="1854" y="461657"/>
                  </a:lnTo>
                  <a:lnTo>
                    <a:pt x="18427" y="480745"/>
                  </a:lnTo>
                  <a:lnTo>
                    <a:pt x="37922" y="505587"/>
                  </a:lnTo>
                  <a:lnTo>
                    <a:pt x="60401" y="536930"/>
                  </a:lnTo>
                  <a:lnTo>
                    <a:pt x="85915" y="575538"/>
                  </a:lnTo>
                  <a:lnTo>
                    <a:pt x="114554" y="622134"/>
                  </a:lnTo>
                  <a:lnTo>
                    <a:pt x="146367" y="677481"/>
                  </a:lnTo>
                  <a:lnTo>
                    <a:pt x="181406" y="742327"/>
                  </a:lnTo>
                  <a:lnTo>
                    <a:pt x="219760" y="817410"/>
                  </a:lnTo>
                  <a:lnTo>
                    <a:pt x="224764" y="824318"/>
                  </a:lnTo>
                  <a:lnTo>
                    <a:pt x="256870" y="857821"/>
                  </a:lnTo>
                  <a:lnTo>
                    <a:pt x="297815" y="871131"/>
                  </a:lnTo>
                  <a:lnTo>
                    <a:pt x="325399" y="865555"/>
                  </a:lnTo>
                  <a:lnTo>
                    <a:pt x="347573" y="850480"/>
                  </a:lnTo>
                  <a:lnTo>
                    <a:pt x="365188" y="828395"/>
                  </a:lnTo>
                  <a:lnTo>
                    <a:pt x="379145" y="801789"/>
                  </a:lnTo>
                  <a:lnTo>
                    <a:pt x="398259" y="737273"/>
                  </a:lnTo>
                  <a:lnTo>
                    <a:pt x="419773" y="675081"/>
                  </a:lnTo>
                  <a:lnTo>
                    <a:pt x="422287" y="668731"/>
                  </a:lnTo>
                  <a:lnTo>
                    <a:pt x="443357" y="615365"/>
                  </a:lnTo>
                  <a:lnTo>
                    <a:pt x="468820" y="557923"/>
                  </a:lnTo>
                  <a:lnTo>
                    <a:pt x="495757" y="503072"/>
                  </a:lnTo>
                  <a:lnTo>
                    <a:pt x="523900" y="450773"/>
                  </a:lnTo>
                  <a:lnTo>
                    <a:pt x="552970" y="401091"/>
                  </a:lnTo>
                  <a:lnTo>
                    <a:pt x="582637" y="354088"/>
                  </a:lnTo>
                  <a:lnTo>
                    <a:pt x="612635" y="309816"/>
                  </a:lnTo>
                  <a:lnTo>
                    <a:pt x="642658" y="268325"/>
                  </a:lnTo>
                  <a:lnTo>
                    <a:pt x="672388" y="229679"/>
                  </a:lnTo>
                  <a:lnTo>
                    <a:pt x="701560" y="193941"/>
                  </a:lnTo>
                  <a:lnTo>
                    <a:pt x="729856" y="161163"/>
                  </a:lnTo>
                  <a:lnTo>
                    <a:pt x="756996" y="131406"/>
                  </a:lnTo>
                  <a:lnTo>
                    <a:pt x="806551" y="81153"/>
                  </a:lnTo>
                  <a:lnTo>
                    <a:pt x="828395" y="60782"/>
                  </a:lnTo>
                  <a:lnTo>
                    <a:pt x="847877" y="43662"/>
                  </a:lnTo>
                  <a:close/>
                </a:path>
                <a:path w="8743950" h="4380865">
                  <a:moveTo>
                    <a:pt x="1878647" y="1226464"/>
                  </a:moveTo>
                  <a:lnTo>
                    <a:pt x="1846033" y="1182801"/>
                  </a:lnTo>
                  <a:lnTo>
                    <a:pt x="1807972" y="1208671"/>
                  </a:lnTo>
                  <a:lnTo>
                    <a:pt x="1770608" y="1235684"/>
                  </a:lnTo>
                  <a:lnTo>
                    <a:pt x="1733296" y="1265796"/>
                  </a:lnTo>
                  <a:lnTo>
                    <a:pt x="1696186" y="1298714"/>
                  </a:lnTo>
                  <a:lnTo>
                    <a:pt x="1659432" y="1334160"/>
                  </a:lnTo>
                  <a:lnTo>
                    <a:pt x="1623187" y="1371854"/>
                  </a:lnTo>
                  <a:lnTo>
                    <a:pt x="1587627" y="1411490"/>
                  </a:lnTo>
                  <a:lnTo>
                    <a:pt x="1552879" y="1452791"/>
                  </a:lnTo>
                  <a:lnTo>
                    <a:pt x="1519123" y="1495450"/>
                  </a:lnTo>
                  <a:lnTo>
                    <a:pt x="1486509" y="1539201"/>
                  </a:lnTo>
                  <a:lnTo>
                    <a:pt x="1455191" y="1583753"/>
                  </a:lnTo>
                  <a:lnTo>
                    <a:pt x="1425333" y="1628800"/>
                  </a:lnTo>
                  <a:lnTo>
                    <a:pt x="1397088" y="1674063"/>
                  </a:lnTo>
                  <a:lnTo>
                    <a:pt x="1370596" y="1719262"/>
                  </a:lnTo>
                  <a:lnTo>
                    <a:pt x="1346047" y="1764093"/>
                  </a:lnTo>
                  <a:lnTo>
                    <a:pt x="1323568" y="1808276"/>
                  </a:lnTo>
                  <a:lnTo>
                    <a:pt x="1303324" y="1851533"/>
                  </a:lnTo>
                  <a:lnTo>
                    <a:pt x="1293266" y="1837397"/>
                  </a:lnTo>
                  <a:lnTo>
                    <a:pt x="1285303" y="1825764"/>
                  </a:lnTo>
                  <a:lnTo>
                    <a:pt x="1277429" y="1813687"/>
                  </a:lnTo>
                  <a:lnTo>
                    <a:pt x="1267650" y="1798167"/>
                  </a:lnTo>
                  <a:lnTo>
                    <a:pt x="1228801" y="1749818"/>
                  </a:lnTo>
                  <a:lnTo>
                    <a:pt x="1188758" y="1705902"/>
                  </a:lnTo>
                  <a:lnTo>
                    <a:pt x="1150277" y="1668018"/>
                  </a:lnTo>
                  <a:lnTo>
                    <a:pt x="1116177" y="1637766"/>
                  </a:lnTo>
                  <a:lnTo>
                    <a:pt x="1089215" y="1616748"/>
                  </a:lnTo>
                  <a:lnTo>
                    <a:pt x="1030770" y="1641017"/>
                  </a:lnTo>
                  <a:lnTo>
                    <a:pt x="1032624" y="1644459"/>
                  </a:lnTo>
                  <a:lnTo>
                    <a:pt x="1049185" y="1663547"/>
                  </a:lnTo>
                  <a:lnTo>
                    <a:pt x="1068679" y="1688388"/>
                  </a:lnTo>
                  <a:lnTo>
                    <a:pt x="1091158" y="1719732"/>
                  </a:lnTo>
                  <a:lnTo>
                    <a:pt x="1116685" y="1758340"/>
                  </a:lnTo>
                  <a:lnTo>
                    <a:pt x="1145311" y="1804936"/>
                  </a:lnTo>
                  <a:lnTo>
                    <a:pt x="1177124" y="1860283"/>
                  </a:lnTo>
                  <a:lnTo>
                    <a:pt x="1212176" y="1925129"/>
                  </a:lnTo>
                  <a:lnTo>
                    <a:pt x="1250518" y="2000211"/>
                  </a:lnTo>
                  <a:lnTo>
                    <a:pt x="1255522" y="2007120"/>
                  </a:lnTo>
                  <a:lnTo>
                    <a:pt x="1287627" y="2040623"/>
                  </a:lnTo>
                  <a:lnTo>
                    <a:pt x="1328572" y="2053932"/>
                  </a:lnTo>
                  <a:lnTo>
                    <a:pt x="1356169" y="2048357"/>
                  </a:lnTo>
                  <a:lnTo>
                    <a:pt x="1378331" y="2033282"/>
                  </a:lnTo>
                  <a:lnTo>
                    <a:pt x="1395958" y="2011197"/>
                  </a:lnTo>
                  <a:lnTo>
                    <a:pt x="1409903" y="1984590"/>
                  </a:lnTo>
                  <a:lnTo>
                    <a:pt x="1429029" y="1920074"/>
                  </a:lnTo>
                  <a:lnTo>
                    <a:pt x="1450543" y="1857883"/>
                  </a:lnTo>
                  <a:lnTo>
                    <a:pt x="1474127" y="1798167"/>
                  </a:lnTo>
                  <a:lnTo>
                    <a:pt x="1499590" y="1740725"/>
                  </a:lnTo>
                  <a:lnTo>
                    <a:pt x="1526514" y="1685874"/>
                  </a:lnTo>
                  <a:lnTo>
                    <a:pt x="1554670" y="1633575"/>
                  </a:lnTo>
                  <a:lnTo>
                    <a:pt x="1583728" y="1583893"/>
                  </a:lnTo>
                  <a:lnTo>
                    <a:pt x="1613395" y="1536890"/>
                  </a:lnTo>
                  <a:lnTo>
                    <a:pt x="1643392" y="1492618"/>
                  </a:lnTo>
                  <a:lnTo>
                    <a:pt x="1673415" y="1451127"/>
                  </a:lnTo>
                  <a:lnTo>
                    <a:pt x="1703158" y="1412481"/>
                  </a:lnTo>
                  <a:lnTo>
                    <a:pt x="1732318" y="1376743"/>
                  </a:lnTo>
                  <a:lnTo>
                    <a:pt x="1760626" y="1343964"/>
                  </a:lnTo>
                  <a:lnTo>
                    <a:pt x="1787753" y="1314208"/>
                  </a:lnTo>
                  <a:lnTo>
                    <a:pt x="1837321" y="1263954"/>
                  </a:lnTo>
                  <a:lnTo>
                    <a:pt x="1859153" y="1243584"/>
                  </a:lnTo>
                  <a:lnTo>
                    <a:pt x="1878647" y="1226464"/>
                  </a:lnTo>
                  <a:close/>
                </a:path>
                <a:path w="8743950" h="4380865">
                  <a:moveTo>
                    <a:pt x="2928975" y="3553193"/>
                  </a:moveTo>
                  <a:lnTo>
                    <a:pt x="2896362" y="3509530"/>
                  </a:lnTo>
                  <a:lnTo>
                    <a:pt x="2858287" y="3535400"/>
                  </a:lnTo>
                  <a:lnTo>
                    <a:pt x="2820936" y="3562413"/>
                  </a:lnTo>
                  <a:lnTo>
                    <a:pt x="2783624" y="3592512"/>
                  </a:lnTo>
                  <a:lnTo>
                    <a:pt x="2746514" y="3625443"/>
                  </a:lnTo>
                  <a:lnTo>
                    <a:pt x="2709761" y="3660889"/>
                  </a:lnTo>
                  <a:lnTo>
                    <a:pt x="2673515" y="3698583"/>
                  </a:lnTo>
                  <a:lnTo>
                    <a:pt x="2637955" y="3738219"/>
                  </a:lnTo>
                  <a:lnTo>
                    <a:pt x="2603208" y="3779520"/>
                  </a:lnTo>
                  <a:lnTo>
                    <a:pt x="2569451" y="3822179"/>
                  </a:lnTo>
                  <a:lnTo>
                    <a:pt x="2536837" y="3865930"/>
                  </a:lnTo>
                  <a:lnTo>
                    <a:pt x="2505519" y="3910482"/>
                  </a:lnTo>
                  <a:lnTo>
                    <a:pt x="2475661" y="3955529"/>
                  </a:lnTo>
                  <a:lnTo>
                    <a:pt x="2447404" y="4000792"/>
                  </a:lnTo>
                  <a:lnTo>
                    <a:pt x="2420924" y="4045991"/>
                  </a:lnTo>
                  <a:lnTo>
                    <a:pt x="2396363" y="4090822"/>
                  </a:lnTo>
                  <a:lnTo>
                    <a:pt x="2373884" y="4135005"/>
                  </a:lnTo>
                  <a:lnTo>
                    <a:pt x="2353653" y="4178249"/>
                  </a:lnTo>
                  <a:lnTo>
                    <a:pt x="2343581" y="4164114"/>
                  </a:lnTo>
                  <a:lnTo>
                    <a:pt x="2335631" y="4152493"/>
                  </a:lnTo>
                  <a:lnTo>
                    <a:pt x="2327757" y="4140403"/>
                  </a:lnTo>
                  <a:lnTo>
                    <a:pt x="2317978" y="4124896"/>
                  </a:lnTo>
                  <a:lnTo>
                    <a:pt x="2279129" y="4076547"/>
                  </a:lnTo>
                  <a:lnTo>
                    <a:pt x="2239073" y="4032631"/>
                  </a:lnTo>
                  <a:lnTo>
                    <a:pt x="2200605" y="3994747"/>
                  </a:lnTo>
                  <a:lnTo>
                    <a:pt x="2166493" y="3964495"/>
                  </a:lnTo>
                  <a:lnTo>
                    <a:pt x="2139543" y="3943477"/>
                  </a:lnTo>
                  <a:lnTo>
                    <a:pt x="2081098" y="3967746"/>
                  </a:lnTo>
                  <a:lnTo>
                    <a:pt x="2082939" y="3971188"/>
                  </a:lnTo>
                  <a:lnTo>
                    <a:pt x="2099513" y="3990276"/>
                  </a:lnTo>
                  <a:lnTo>
                    <a:pt x="2119007" y="4015117"/>
                  </a:lnTo>
                  <a:lnTo>
                    <a:pt x="2141486" y="4046461"/>
                  </a:lnTo>
                  <a:lnTo>
                    <a:pt x="2167013" y="4085069"/>
                  </a:lnTo>
                  <a:lnTo>
                    <a:pt x="2195639" y="4131665"/>
                  </a:lnTo>
                  <a:lnTo>
                    <a:pt x="2227453" y="4187012"/>
                  </a:lnTo>
                  <a:lnTo>
                    <a:pt x="2262505" y="4251858"/>
                  </a:lnTo>
                  <a:lnTo>
                    <a:pt x="2300846" y="4326941"/>
                  </a:lnTo>
                  <a:lnTo>
                    <a:pt x="2305850" y="4333849"/>
                  </a:lnTo>
                  <a:lnTo>
                    <a:pt x="2337955" y="4367352"/>
                  </a:lnTo>
                  <a:lnTo>
                    <a:pt x="2378900" y="4380662"/>
                  </a:lnTo>
                  <a:lnTo>
                    <a:pt x="2406485" y="4375086"/>
                  </a:lnTo>
                  <a:lnTo>
                    <a:pt x="2428659" y="4360011"/>
                  </a:lnTo>
                  <a:lnTo>
                    <a:pt x="2446274" y="4337926"/>
                  </a:lnTo>
                  <a:lnTo>
                    <a:pt x="2460231" y="4311320"/>
                  </a:lnTo>
                  <a:lnTo>
                    <a:pt x="2479344" y="4246804"/>
                  </a:lnTo>
                  <a:lnTo>
                    <a:pt x="2500871" y="4184612"/>
                  </a:lnTo>
                  <a:lnTo>
                    <a:pt x="2524455" y="4124896"/>
                  </a:lnTo>
                  <a:lnTo>
                    <a:pt x="2549906" y="4067454"/>
                  </a:lnTo>
                  <a:lnTo>
                    <a:pt x="2576842" y="4012590"/>
                  </a:lnTo>
                  <a:lnTo>
                    <a:pt x="2604986" y="3960304"/>
                  </a:lnTo>
                  <a:lnTo>
                    <a:pt x="2634056" y="3910622"/>
                  </a:lnTo>
                  <a:lnTo>
                    <a:pt x="2663723" y="3863619"/>
                  </a:lnTo>
                  <a:lnTo>
                    <a:pt x="2693720" y="3819334"/>
                  </a:lnTo>
                  <a:lnTo>
                    <a:pt x="2723743" y="3777856"/>
                  </a:lnTo>
                  <a:lnTo>
                    <a:pt x="2753487" y="3739210"/>
                  </a:lnTo>
                  <a:lnTo>
                    <a:pt x="2782646" y="3703472"/>
                  </a:lnTo>
                  <a:lnTo>
                    <a:pt x="2810941" y="3670693"/>
                  </a:lnTo>
                  <a:lnTo>
                    <a:pt x="2838081" y="3640925"/>
                  </a:lnTo>
                  <a:lnTo>
                    <a:pt x="2887637" y="3590683"/>
                  </a:lnTo>
                  <a:lnTo>
                    <a:pt x="2909481" y="3570313"/>
                  </a:lnTo>
                  <a:lnTo>
                    <a:pt x="2928975" y="3553193"/>
                  </a:lnTo>
                  <a:close/>
                </a:path>
                <a:path w="8743950" h="4380865">
                  <a:moveTo>
                    <a:pt x="3937279" y="1226464"/>
                  </a:moveTo>
                  <a:lnTo>
                    <a:pt x="3904678" y="1182801"/>
                  </a:lnTo>
                  <a:lnTo>
                    <a:pt x="3866604" y="1208671"/>
                  </a:lnTo>
                  <a:lnTo>
                    <a:pt x="3829253" y="1235684"/>
                  </a:lnTo>
                  <a:lnTo>
                    <a:pt x="3791928" y="1265796"/>
                  </a:lnTo>
                  <a:lnTo>
                    <a:pt x="3754818" y="1298714"/>
                  </a:lnTo>
                  <a:lnTo>
                    <a:pt x="3718064" y="1334160"/>
                  </a:lnTo>
                  <a:lnTo>
                    <a:pt x="3681831" y="1371854"/>
                  </a:lnTo>
                  <a:lnTo>
                    <a:pt x="3646259" y="1411490"/>
                  </a:lnTo>
                  <a:lnTo>
                    <a:pt x="3611524" y="1452791"/>
                  </a:lnTo>
                  <a:lnTo>
                    <a:pt x="3577767" y="1495450"/>
                  </a:lnTo>
                  <a:lnTo>
                    <a:pt x="3545154" y="1539201"/>
                  </a:lnTo>
                  <a:lnTo>
                    <a:pt x="3513836" y="1583753"/>
                  </a:lnTo>
                  <a:lnTo>
                    <a:pt x="3483978" y="1628800"/>
                  </a:lnTo>
                  <a:lnTo>
                    <a:pt x="3455720" y="1674063"/>
                  </a:lnTo>
                  <a:lnTo>
                    <a:pt x="3429241" y="1719262"/>
                  </a:lnTo>
                  <a:lnTo>
                    <a:pt x="3404679" y="1764093"/>
                  </a:lnTo>
                  <a:lnTo>
                    <a:pt x="3382200" y="1808276"/>
                  </a:lnTo>
                  <a:lnTo>
                    <a:pt x="3361956" y="1851533"/>
                  </a:lnTo>
                  <a:lnTo>
                    <a:pt x="3351898" y="1837397"/>
                  </a:lnTo>
                  <a:lnTo>
                    <a:pt x="3343935" y="1825764"/>
                  </a:lnTo>
                  <a:lnTo>
                    <a:pt x="3336074" y="1813687"/>
                  </a:lnTo>
                  <a:lnTo>
                    <a:pt x="3326282" y="1798167"/>
                  </a:lnTo>
                  <a:lnTo>
                    <a:pt x="3287445" y="1749818"/>
                  </a:lnTo>
                  <a:lnTo>
                    <a:pt x="3247390" y="1705902"/>
                  </a:lnTo>
                  <a:lnTo>
                    <a:pt x="3208921" y="1668018"/>
                  </a:lnTo>
                  <a:lnTo>
                    <a:pt x="3174809" y="1637766"/>
                  </a:lnTo>
                  <a:lnTo>
                    <a:pt x="3147860" y="1616748"/>
                  </a:lnTo>
                  <a:lnTo>
                    <a:pt x="3089402" y="1641017"/>
                  </a:lnTo>
                  <a:lnTo>
                    <a:pt x="3091256" y="1644459"/>
                  </a:lnTo>
                  <a:lnTo>
                    <a:pt x="3107829" y="1663547"/>
                  </a:lnTo>
                  <a:lnTo>
                    <a:pt x="3127324" y="1688388"/>
                  </a:lnTo>
                  <a:lnTo>
                    <a:pt x="3149803" y="1719732"/>
                  </a:lnTo>
                  <a:lnTo>
                    <a:pt x="3175317" y="1758340"/>
                  </a:lnTo>
                  <a:lnTo>
                    <a:pt x="3203956" y="1804936"/>
                  </a:lnTo>
                  <a:lnTo>
                    <a:pt x="3235769" y="1860283"/>
                  </a:lnTo>
                  <a:lnTo>
                    <a:pt x="3270808" y="1925129"/>
                  </a:lnTo>
                  <a:lnTo>
                    <a:pt x="3309162" y="2000211"/>
                  </a:lnTo>
                  <a:lnTo>
                    <a:pt x="3314154" y="2007120"/>
                  </a:lnTo>
                  <a:lnTo>
                    <a:pt x="3346272" y="2040623"/>
                  </a:lnTo>
                  <a:lnTo>
                    <a:pt x="3387217" y="2053932"/>
                  </a:lnTo>
                  <a:lnTo>
                    <a:pt x="3414801" y="2048357"/>
                  </a:lnTo>
                  <a:lnTo>
                    <a:pt x="3436963" y="2033282"/>
                  </a:lnTo>
                  <a:lnTo>
                    <a:pt x="3454590" y="2011197"/>
                  </a:lnTo>
                  <a:lnTo>
                    <a:pt x="3468547" y="1984590"/>
                  </a:lnTo>
                  <a:lnTo>
                    <a:pt x="3487661" y="1920074"/>
                  </a:lnTo>
                  <a:lnTo>
                    <a:pt x="3509175" y="1857883"/>
                  </a:lnTo>
                  <a:lnTo>
                    <a:pt x="3511689" y="1851533"/>
                  </a:lnTo>
                  <a:lnTo>
                    <a:pt x="3532759" y="1798167"/>
                  </a:lnTo>
                  <a:lnTo>
                    <a:pt x="3558222" y="1740725"/>
                  </a:lnTo>
                  <a:lnTo>
                    <a:pt x="3585159" y="1685874"/>
                  </a:lnTo>
                  <a:lnTo>
                    <a:pt x="3613302" y="1633575"/>
                  </a:lnTo>
                  <a:lnTo>
                    <a:pt x="3642360" y="1583893"/>
                  </a:lnTo>
                  <a:lnTo>
                    <a:pt x="3672040" y="1536890"/>
                  </a:lnTo>
                  <a:lnTo>
                    <a:pt x="3702037" y="1492618"/>
                  </a:lnTo>
                  <a:lnTo>
                    <a:pt x="3732047" y="1451127"/>
                  </a:lnTo>
                  <a:lnTo>
                    <a:pt x="3761790" y="1412481"/>
                  </a:lnTo>
                  <a:lnTo>
                    <a:pt x="3790962" y="1376743"/>
                  </a:lnTo>
                  <a:lnTo>
                    <a:pt x="3819258" y="1343964"/>
                  </a:lnTo>
                  <a:lnTo>
                    <a:pt x="3846385" y="1314208"/>
                  </a:lnTo>
                  <a:lnTo>
                    <a:pt x="3895953" y="1263954"/>
                  </a:lnTo>
                  <a:lnTo>
                    <a:pt x="3917797" y="1243584"/>
                  </a:lnTo>
                  <a:lnTo>
                    <a:pt x="3937279" y="1226464"/>
                  </a:lnTo>
                  <a:close/>
                </a:path>
                <a:path w="8743950" h="4380865">
                  <a:moveTo>
                    <a:pt x="4914595" y="2418842"/>
                  </a:moveTo>
                  <a:lnTo>
                    <a:pt x="4881994" y="2375179"/>
                  </a:lnTo>
                  <a:lnTo>
                    <a:pt x="4843919" y="2401049"/>
                  </a:lnTo>
                  <a:lnTo>
                    <a:pt x="4806569" y="2428062"/>
                  </a:lnTo>
                  <a:lnTo>
                    <a:pt x="4769256" y="2458161"/>
                  </a:lnTo>
                  <a:lnTo>
                    <a:pt x="4732147" y="2491092"/>
                  </a:lnTo>
                  <a:lnTo>
                    <a:pt x="4695393" y="2526538"/>
                  </a:lnTo>
                  <a:lnTo>
                    <a:pt x="4659147" y="2564231"/>
                  </a:lnTo>
                  <a:lnTo>
                    <a:pt x="4623587" y="2603868"/>
                  </a:lnTo>
                  <a:lnTo>
                    <a:pt x="4588840" y="2645156"/>
                  </a:lnTo>
                  <a:lnTo>
                    <a:pt x="4555083" y="2687828"/>
                  </a:lnTo>
                  <a:lnTo>
                    <a:pt x="4522470" y="2731579"/>
                  </a:lnTo>
                  <a:lnTo>
                    <a:pt x="4491152" y="2776131"/>
                  </a:lnTo>
                  <a:lnTo>
                    <a:pt x="4461294" y="2821178"/>
                  </a:lnTo>
                  <a:lnTo>
                    <a:pt x="4433036" y="2866440"/>
                  </a:lnTo>
                  <a:lnTo>
                    <a:pt x="4406557" y="2911640"/>
                  </a:lnTo>
                  <a:lnTo>
                    <a:pt x="4381995" y="2956471"/>
                  </a:lnTo>
                  <a:lnTo>
                    <a:pt x="4359516" y="3000654"/>
                  </a:lnTo>
                  <a:lnTo>
                    <a:pt x="4339285" y="3043898"/>
                  </a:lnTo>
                  <a:lnTo>
                    <a:pt x="4329214" y="3029762"/>
                  </a:lnTo>
                  <a:lnTo>
                    <a:pt x="4321264" y="3018142"/>
                  </a:lnTo>
                  <a:lnTo>
                    <a:pt x="4313390" y="3006052"/>
                  </a:lnTo>
                  <a:lnTo>
                    <a:pt x="4303611" y="2990545"/>
                  </a:lnTo>
                  <a:lnTo>
                    <a:pt x="4264761" y="2942196"/>
                  </a:lnTo>
                  <a:lnTo>
                    <a:pt x="4224706" y="2898279"/>
                  </a:lnTo>
                  <a:lnTo>
                    <a:pt x="4186237" y="2860395"/>
                  </a:lnTo>
                  <a:lnTo>
                    <a:pt x="4152125" y="2830144"/>
                  </a:lnTo>
                  <a:lnTo>
                    <a:pt x="4125176" y="2809125"/>
                  </a:lnTo>
                  <a:lnTo>
                    <a:pt x="4066717" y="2833395"/>
                  </a:lnTo>
                  <a:lnTo>
                    <a:pt x="4068572" y="2836837"/>
                  </a:lnTo>
                  <a:lnTo>
                    <a:pt x="4085145" y="2855925"/>
                  </a:lnTo>
                  <a:lnTo>
                    <a:pt x="4104640" y="2880766"/>
                  </a:lnTo>
                  <a:lnTo>
                    <a:pt x="4127119" y="2912110"/>
                  </a:lnTo>
                  <a:lnTo>
                    <a:pt x="4152633" y="2950718"/>
                  </a:lnTo>
                  <a:lnTo>
                    <a:pt x="4181271" y="2997314"/>
                  </a:lnTo>
                  <a:lnTo>
                    <a:pt x="4213085" y="3052661"/>
                  </a:lnTo>
                  <a:lnTo>
                    <a:pt x="4248124" y="3117507"/>
                  </a:lnTo>
                  <a:lnTo>
                    <a:pt x="4286478" y="3192589"/>
                  </a:lnTo>
                  <a:lnTo>
                    <a:pt x="4291482" y="3199498"/>
                  </a:lnTo>
                  <a:lnTo>
                    <a:pt x="4323588" y="3233001"/>
                  </a:lnTo>
                  <a:lnTo>
                    <a:pt x="4364533" y="3246310"/>
                  </a:lnTo>
                  <a:lnTo>
                    <a:pt x="4392117" y="3240735"/>
                  </a:lnTo>
                  <a:lnTo>
                    <a:pt x="4414291" y="3225660"/>
                  </a:lnTo>
                  <a:lnTo>
                    <a:pt x="4431906" y="3203575"/>
                  </a:lnTo>
                  <a:lnTo>
                    <a:pt x="4445863" y="3176968"/>
                  </a:lnTo>
                  <a:lnTo>
                    <a:pt x="4464977" y="3112452"/>
                  </a:lnTo>
                  <a:lnTo>
                    <a:pt x="4486491" y="3050260"/>
                  </a:lnTo>
                  <a:lnTo>
                    <a:pt x="4489005" y="3043898"/>
                  </a:lnTo>
                  <a:lnTo>
                    <a:pt x="4510075" y="2990545"/>
                  </a:lnTo>
                  <a:lnTo>
                    <a:pt x="4535538" y="2933103"/>
                  </a:lnTo>
                  <a:lnTo>
                    <a:pt x="4562475" y="2878239"/>
                  </a:lnTo>
                  <a:lnTo>
                    <a:pt x="4590618" y="2825953"/>
                  </a:lnTo>
                  <a:lnTo>
                    <a:pt x="4619688" y="2776270"/>
                  </a:lnTo>
                  <a:lnTo>
                    <a:pt x="4649355" y="2729268"/>
                  </a:lnTo>
                  <a:lnTo>
                    <a:pt x="4679353" y="2684983"/>
                  </a:lnTo>
                  <a:lnTo>
                    <a:pt x="4709376" y="2643505"/>
                  </a:lnTo>
                  <a:lnTo>
                    <a:pt x="4739106" y="2604859"/>
                  </a:lnTo>
                  <a:lnTo>
                    <a:pt x="4768278" y="2569121"/>
                  </a:lnTo>
                  <a:lnTo>
                    <a:pt x="4796574" y="2536342"/>
                  </a:lnTo>
                  <a:lnTo>
                    <a:pt x="4823714" y="2506573"/>
                  </a:lnTo>
                  <a:lnTo>
                    <a:pt x="4873269" y="2456332"/>
                  </a:lnTo>
                  <a:lnTo>
                    <a:pt x="4895113" y="2435961"/>
                  </a:lnTo>
                  <a:lnTo>
                    <a:pt x="4914595" y="2418842"/>
                  </a:lnTo>
                  <a:close/>
                </a:path>
                <a:path w="8743950" h="4380865">
                  <a:moveTo>
                    <a:pt x="5855881" y="2418842"/>
                  </a:moveTo>
                  <a:lnTo>
                    <a:pt x="5823267" y="2375179"/>
                  </a:lnTo>
                  <a:lnTo>
                    <a:pt x="5785205" y="2401049"/>
                  </a:lnTo>
                  <a:lnTo>
                    <a:pt x="5747842" y="2428062"/>
                  </a:lnTo>
                  <a:lnTo>
                    <a:pt x="5710529" y="2458161"/>
                  </a:lnTo>
                  <a:lnTo>
                    <a:pt x="5673420" y="2491092"/>
                  </a:lnTo>
                  <a:lnTo>
                    <a:pt x="5636666" y="2526538"/>
                  </a:lnTo>
                  <a:lnTo>
                    <a:pt x="5600420" y="2564231"/>
                  </a:lnTo>
                  <a:lnTo>
                    <a:pt x="5564860" y="2603868"/>
                  </a:lnTo>
                  <a:lnTo>
                    <a:pt x="5530113" y="2645156"/>
                  </a:lnTo>
                  <a:lnTo>
                    <a:pt x="5496357" y="2687828"/>
                  </a:lnTo>
                  <a:lnTo>
                    <a:pt x="5463743" y="2731579"/>
                  </a:lnTo>
                  <a:lnTo>
                    <a:pt x="5432425" y="2776131"/>
                  </a:lnTo>
                  <a:lnTo>
                    <a:pt x="5402567" y="2821178"/>
                  </a:lnTo>
                  <a:lnTo>
                    <a:pt x="5374322" y="2866440"/>
                  </a:lnTo>
                  <a:lnTo>
                    <a:pt x="5347830" y="2911640"/>
                  </a:lnTo>
                  <a:lnTo>
                    <a:pt x="5323281" y="2956471"/>
                  </a:lnTo>
                  <a:lnTo>
                    <a:pt x="5300802" y="3000654"/>
                  </a:lnTo>
                  <a:lnTo>
                    <a:pt x="5280558" y="3043898"/>
                  </a:lnTo>
                  <a:lnTo>
                    <a:pt x="5270500" y="3029762"/>
                  </a:lnTo>
                  <a:lnTo>
                    <a:pt x="5262537" y="3018142"/>
                  </a:lnTo>
                  <a:lnTo>
                    <a:pt x="5254663" y="3006052"/>
                  </a:lnTo>
                  <a:lnTo>
                    <a:pt x="5244884" y="2990545"/>
                  </a:lnTo>
                  <a:lnTo>
                    <a:pt x="5206035" y="2942196"/>
                  </a:lnTo>
                  <a:lnTo>
                    <a:pt x="5165979" y="2898279"/>
                  </a:lnTo>
                  <a:lnTo>
                    <a:pt x="5127510" y="2860395"/>
                  </a:lnTo>
                  <a:lnTo>
                    <a:pt x="5093411" y="2830144"/>
                  </a:lnTo>
                  <a:lnTo>
                    <a:pt x="5066449" y="2809125"/>
                  </a:lnTo>
                  <a:lnTo>
                    <a:pt x="5008003" y="2833395"/>
                  </a:lnTo>
                  <a:lnTo>
                    <a:pt x="5009858" y="2836837"/>
                  </a:lnTo>
                  <a:lnTo>
                    <a:pt x="5026418" y="2855925"/>
                  </a:lnTo>
                  <a:lnTo>
                    <a:pt x="5045913" y="2880766"/>
                  </a:lnTo>
                  <a:lnTo>
                    <a:pt x="5068392" y="2912110"/>
                  </a:lnTo>
                  <a:lnTo>
                    <a:pt x="5093919" y="2950718"/>
                  </a:lnTo>
                  <a:lnTo>
                    <a:pt x="5122545" y="2997314"/>
                  </a:lnTo>
                  <a:lnTo>
                    <a:pt x="5154358" y="3052661"/>
                  </a:lnTo>
                  <a:lnTo>
                    <a:pt x="5189410" y="3117507"/>
                  </a:lnTo>
                  <a:lnTo>
                    <a:pt x="5227752" y="3192589"/>
                  </a:lnTo>
                  <a:lnTo>
                    <a:pt x="5232755" y="3199498"/>
                  </a:lnTo>
                  <a:lnTo>
                    <a:pt x="5264861" y="3233001"/>
                  </a:lnTo>
                  <a:lnTo>
                    <a:pt x="5305806" y="3246310"/>
                  </a:lnTo>
                  <a:lnTo>
                    <a:pt x="5333403" y="3240735"/>
                  </a:lnTo>
                  <a:lnTo>
                    <a:pt x="5355564" y="3225660"/>
                  </a:lnTo>
                  <a:lnTo>
                    <a:pt x="5373192" y="3203575"/>
                  </a:lnTo>
                  <a:lnTo>
                    <a:pt x="5387137" y="3176968"/>
                  </a:lnTo>
                  <a:lnTo>
                    <a:pt x="5406250" y="3112452"/>
                  </a:lnTo>
                  <a:lnTo>
                    <a:pt x="5427777" y="3050260"/>
                  </a:lnTo>
                  <a:lnTo>
                    <a:pt x="5451360" y="2990545"/>
                  </a:lnTo>
                  <a:lnTo>
                    <a:pt x="5476824" y="2933103"/>
                  </a:lnTo>
                  <a:lnTo>
                    <a:pt x="5503748" y="2878239"/>
                  </a:lnTo>
                  <a:lnTo>
                    <a:pt x="5531904" y="2825953"/>
                  </a:lnTo>
                  <a:lnTo>
                    <a:pt x="5560961" y="2776270"/>
                  </a:lnTo>
                  <a:lnTo>
                    <a:pt x="5590629" y="2729268"/>
                  </a:lnTo>
                  <a:lnTo>
                    <a:pt x="5620626" y="2684983"/>
                  </a:lnTo>
                  <a:lnTo>
                    <a:pt x="5650649" y="2643505"/>
                  </a:lnTo>
                  <a:lnTo>
                    <a:pt x="5680392" y="2604859"/>
                  </a:lnTo>
                  <a:lnTo>
                    <a:pt x="5709551" y="2569121"/>
                  </a:lnTo>
                  <a:lnTo>
                    <a:pt x="5737860" y="2536342"/>
                  </a:lnTo>
                  <a:lnTo>
                    <a:pt x="5764987" y="2506573"/>
                  </a:lnTo>
                  <a:lnTo>
                    <a:pt x="5814555" y="2456332"/>
                  </a:lnTo>
                  <a:lnTo>
                    <a:pt x="5836386" y="2435961"/>
                  </a:lnTo>
                  <a:lnTo>
                    <a:pt x="5855881" y="2418842"/>
                  </a:lnTo>
                  <a:close/>
                </a:path>
                <a:path w="8743950" h="4380865">
                  <a:moveTo>
                    <a:pt x="6844627" y="1226464"/>
                  </a:moveTo>
                  <a:lnTo>
                    <a:pt x="6812013" y="1182801"/>
                  </a:lnTo>
                  <a:lnTo>
                    <a:pt x="6773951" y="1208671"/>
                  </a:lnTo>
                  <a:lnTo>
                    <a:pt x="6736588" y="1235684"/>
                  </a:lnTo>
                  <a:lnTo>
                    <a:pt x="6699275" y="1265796"/>
                  </a:lnTo>
                  <a:lnTo>
                    <a:pt x="6662166" y="1298714"/>
                  </a:lnTo>
                  <a:lnTo>
                    <a:pt x="6625412" y="1334160"/>
                  </a:lnTo>
                  <a:lnTo>
                    <a:pt x="6589166" y="1371854"/>
                  </a:lnTo>
                  <a:lnTo>
                    <a:pt x="6553606" y="1411490"/>
                  </a:lnTo>
                  <a:lnTo>
                    <a:pt x="6518859" y="1452791"/>
                  </a:lnTo>
                  <a:lnTo>
                    <a:pt x="6485115" y="1495450"/>
                  </a:lnTo>
                  <a:lnTo>
                    <a:pt x="6452489" y="1539201"/>
                  </a:lnTo>
                  <a:lnTo>
                    <a:pt x="6421183" y="1583753"/>
                  </a:lnTo>
                  <a:lnTo>
                    <a:pt x="6391313" y="1628800"/>
                  </a:lnTo>
                  <a:lnTo>
                    <a:pt x="6363068" y="1674063"/>
                  </a:lnTo>
                  <a:lnTo>
                    <a:pt x="6336576" y="1719262"/>
                  </a:lnTo>
                  <a:lnTo>
                    <a:pt x="6312027" y="1764093"/>
                  </a:lnTo>
                  <a:lnTo>
                    <a:pt x="6289548" y="1808276"/>
                  </a:lnTo>
                  <a:lnTo>
                    <a:pt x="6269304" y="1851533"/>
                  </a:lnTo>
                  <a:lnTo>
                    <a:pt x="6259246" y="1837397"/>
                  </a:lnTo>
                  <a:lnTo>
                    <a:pt x="6251283" y="1825764"/>
                  </a:lnTo>
                  <a:lnTo>
                    <a:pt x="6243409" y="1813687"/>
                  </a:lnTo>
                  <a:lnTo>
                    <a:pt x="6233630" y="1798167"/>
                  </a:lnTo>
                  <a:lnTo>
                    <a:pt x="6194780" y="1749818"/>
                  </a:lnTo>
                  <a:lnTo>
                    <a:pt x="6154737" y="1705902"/>
                  </a:lnTo>
                  <a:lnTo>
                    <a:pt x="6116256" y="1668018"/>
                  </a:lnTo>
                  <a:lnTo>
                    <a:pt x="6082157" y="1637766"/>
                  </a:lnTo>
                  <a:lnTo>
                    <a:pt x="6055195" y="1616748"/>
                  </a:lnTo>
                  <a:lnTo>
                    <a:pt x="5996749" y="1641017"/>
                  </a:lnTo>
                  <a:lnTo>
                    <a:pt x="5998603" y="1644459"/>
                  </a:lnTo>
                  <a:lnTo>
                    <a:pt x="6015177" y="1663547"/>
                  </a:lnTo>
                  <a:lnTo>
                    <a:pt x="6034659" y="1688388"/>
                  </a:lnTo>
                  <a:lnTo>
                    <a:pt x="6057138" y="1719732"/>
                  </a:lnTo>
                  <a:lnTo>
                    <a:pt x="6082665" y="1758340"/>
                  </a:lnTo>
                  <a:lnTo>
                    <a:pt x="6111291" y="1804936"/>
                  </a:lnTo>
                  <a:lnTo>
                    <a:pt x="6143104" y="1860283"/>
                  </a:lnTo>
                  <a:lnTo>
                    <a:pt x="6178156" y="1925129"/>
                  </a:lnTo>
                  <a:lnTo>
                    <a:pt x="6216510" y="2000211"/>
                  </a:lnTo>
                  <a:lnTo>
                    <a:pt x="6221501" y="2007120"/>
                  </a:lnTo>
                  <a:lnTo>
                    <a:pt x="6253607" y="2040623"/>
                  </a:lnTo>
                  <a:lnTo>
                    <a:pt x="6294564" y="2053932"/>
                  </a:lnTo>
                  <a:lnTo>
                    <a:pt x="6322149" y="2048357"/>
                  </a:lnTo>
                  <a:lnTo>
                    <a:pt x="6344310" y="2033282"/>
                  </a:lnTo>
                  <a:lnTo>
                    <a:pt x="6361938" y="2011197"/>
                  </a:lnTo>
                  <a:lnTo>
                    <a:pt x="6375882" y="1984590"/>
                  </a:lnTo>
                  <a:lnTo>
                    <a:pt x="6395009" y="1920074"/>
                  </a:lnTo>
                  <a:lnTo>
                    <a:pt x="6416522" y="1857883"/>
                  </a:lnTo>
                  <a:lnTo>
                    <a:pt x="6440106" y="1798167"/>
                  </a:lnTo>
                  <a:lnTo>
                    <a:pt x="6465570" y="1740725"/>
                  </a:lnTo>
                  <a:lnTo>
                    <a:pt x="6492507" y="1685874"/>
                  </a:lnTo>
                  <a:lnTo>
                    <a:pt x="6520650" y="1633575"/>
                  </a:lnTo>
                  <a:lnTo>
                    <a:pt x="6549707" y="1583893"/>
                  </a:lnTo>
                  <a:lnTo>
                    <a:pt x="6579387" y="1536890"/>
                  </a:lnTo>
                  <a:lnTo>
                    <a:pt x="6609372" y="1492618"/>
                  </a:lnTo>
                  <a:lnTo>
                    <a:pt x="6639395" y="1451127"/>
                  </a:lnTo>
                  <a:lnTo>
                    <a:pt x="6669138" y="1412481"/>
                  </a:lnTo>
                  <a:lnTo>
                    <a:pt x="6698297" y="1376743"/>
                  </a:lnTo>
                  <a:lnTo>
                    <a:pt x="6726606" y="1343964"/>
                  </a:lnTo>
                  <a:lnTo>
                    <a:pt x="6753733" y="1314208"/>
                  </a:lnTo>
                  <a:lnTo>
                    <a:pt x="6803301" y="1263954"/>
                  </a:lnTo>
                  <a:lnTo>
                    <a:pt x="6825145" y="1243584"/>
                  </a:lnTo>
                  <a:lnTo>
                    <a:pt x="6844627" y="1226464"/>
                  </a:lnTo>
                  <a:close/>
                </a:path>
                <a:path w="8743950" h="4380865">
                  <a:moveTo>
                    <a:pt x="7838935" y="3553193"/>
                  </a:moveTo>
                  <a:lnTo>
                    <a:pt x="7806322" y="3509530"/>
                  </a:lnTo>
                  <a:lnTo>
                    <a:pt x="7768260" y="3535400"/>
                  </a:lnTo>
                  <a:lnTo>
                    <a:pt x="7730896" y="3562413"/>
                  </a:lnTo>
                  <a:lnTo>
                    <a:pt x="7693584" y="3592512"/>
                  </a:lnTo>
                  <a:lnTo>
                    <a:pt x="7656474" y="3625443"/>
                  </a:lnTo>
                  <a:lnTo>
                    <a:pt x="7619720" y="3660889"/>
                  </a:lnTo>
                  <a:lnTo>
                    <a:pt x="7583475" y="3698583"/>
                  </a:lnTo>
                  <a:lnTo>
                    <a:pt x="7547915" y="3738219"/>
                  </a:lnTo>
                  <a:lnTo>
                    <a:pt x="7513167" y="3779520"/>
                  </a:lnTo>
                  <a:lnTo>
                    <a:pt x="7479411" y="3822179"/>
                  </a:lnTo>
                  <a:lnTo>
                    <a:pt x="7446797" y="3865930"/>
                  </a:lnTo>
                  <a:lnTo>
                    <a:pt x="7415492" y="3910482"/>
                  </a:lnTo>
                  <a:lnTo>
                    <a:pt x="7385621" y="3955529"/>
                  </a:lnTo>
                  <a:lnTo>
                    <a:pt x="7357377" y="4000792"/>
                  </a:lnTo>
                  <a:lnTo>
                    <a:pt x="7330884" y="4045991"/>
                  </a:lnTo>
                  <a:lnTo>
                    <a:pt x="7306335" y="4090822"/>
                  </a:lnTo>
                  <a:lnTo>
                    <a:pt x="7283856" y="4135005"/>
                  </a:lnTo>
                  <a:lnTo>
                    <a:pt x="7263612" y="4178249"/>
                  </a:lnTo>
                  <a:lnTo>
                    <a:pt x="7253554" y="4164114"/>
                  </a:lnTo>
                  <a:lnTo>
                    <a:pt x="7245591" y="4152493"/>
                  </a:lnTo>
                  <a:lnTo>
                    <a:pt x="7237717" y="4140403"/>
                  </a:lnTo>
                  <a:lnTo>
                    <a:pt x="7227938" y="4124896"/>
                  </a:lnTo>
                  <a:lnTo>
                    <a:pt x="7189089" y="4076547"/>
                  </a:lnTo>
                  <a:lnTo>
                    <a:pt x="7149046" y="4032631"/>
                  </a:lnTo>
                  <a:lnTo>
                    <a:pt x="7110565" y="3994747"/>
                  </a:lnTo>
                  <a:lnTo>
                    <a:pt x="7076465" y="3964495"/>
                  </a:lnTo>
                  <a:lnTo>
                    <a:pt x="7049503" y="3943477"/>
                  </a:lnTo>
                  <a:lnTo>
                    <a:pt x="6991058" y="3967746"/>
                  </a:lnTo>
                  <a:lnTo>
                    <a:pt x="6992912" y="3971188"/>
                  </a:lnTo>
                  <a:lnTo>
                    <a:pt x="7009485" y="3990276"/>
                  </a:lnTo>
                  <a:lnTo>
                    <a:pt x="7028967" y="4015117"/>
                  </a:lnTo>
                  <a:lnTo>
                    <a:pt x="7051446" y="4046461"/>
                  </a:lnTo>
                  <a:lnTo>
                    <a:pt x="7076973" y="4085069"/>
                  </a:lnTo>
                  <a:lnTo>
                    <a:pt x="7105599" y="4131665"/>
                  </a:lnTo>
                  <a:lnTo>
                    <a:pt x="7137413" y="4187012"/>
                  </a:lnTo>
                  <a:lnTo>
                    <a:pt x="7172465" y="4251858"/>
                  </a:lnTo>
                  <a:lnTo>
                    <a:pt x="7210806" y="4326941"/>
                  </a:lnTo>
                  <a:lnTo>
                    <a:pt x="7215810" y="4333849"/>
                  </a:lnTo>
                  <a:lnTo>
                    <a:pt x="7247915" y="4367352"/>
                  </a:lnTo>
                  <a:lnTo>
                    <a:pt x="7288873" y="4380662"/>
                  </a:lnTo>
                  <a:lnTo>
                    <a:pt x="7316457" y="4375086"/>
                  </a:lnTo>
                  <a:lnTo>
                    <a:pt x="7338619" y="4360011"/>
                  </a:lnTo>
                  <a:lnTo>
                    <a:pt x="7356246" y="4337926"/>
                  </a:lnTo>
                  <a:lnTo>
                    <a:pt x="7370191" y="4311320"/>
                  </a:lnTo>
                  <a:lnTo>
                    <a:pt x="7389317" y="4246804"/>
                  </a:lnTo>
                  <a:lnTo>
                    <a:pt x="7410831" y="4184612"/>
                  </a:lnTo>
                  <a:lnTo>
                    <a:pt x="7434415" y="4124896"/>
                  </a:lnTo>
                  <a:lnTo>
                    <a:pt x="7459878" y="4067454"/>
                  </a:lnTo>
                  <a:lnTo>
                    <a:pt x="7486802" y="4012590"/>
                  </a:lnTo>
                  <a:lnTo>
                    <a:pt x="7514958" y="3960304"/>
                  </a:lnTo>
                  <a:lnTo>
                    <a:pt x="7544016" y="3910622"/>
                  </a:lnTo>
                  <a:lnTo>
                    <a:pt x="7573696" y="3863619"/>
                  </a:lnTo>
                  <a:lnTo>
                    <a:pt x="7603680" y="3819334"/>
                  </a:lnTo>
                  <a:lnTo>
                    <a:pt x="7633703" y="3777856"/>
                  </a:lnTo>
                  <a:lnTo>
                    <a:pt x="7663447" y="3739210"/>
                  </a:lnTo>
                  <a:lnTo>
                    <a:pt x="7692606" y="3703472"/>
                  </a:lnTo>
                  <a:lnTo>
                    <a:pt x="7720914" y="3670693"/>
                  </a:lnTo>
                  <a:lnTo>
                    <a:pt x="7748041" y="3640925"/>
                  </a:lnTo>
                  <a:lnTo>
                    <a:pt x="7797609" y="3590683"/>
                  </a:lnTo>
                  <a:lnTo>
                    <a:pt x="7819453" y="3570313"/>
                  </a:lnTo>
                  <a:lnTo>
                    <a:pt x="7838935" y="3553193"/>
                  </a:lnTo>
                  <a:close/>
                </a:path>
                <a:path w="8743950" h="4380865">
                  <a:moveTo>
                    <a:pt x="8743671" y="1336509"/>
                  </a:moveTo>
                  <a:lnTo>
                    <a:pt x="8711070" y="1292860"/>
                  </a:lnTo>
                  <a:lnTo>
                    <a:pt x="8672995" y="1318729"/>
                  </a:lnTo>
                  <a:lnTo>
                    <a:pt x="8635632" y="1345730"/>
                  </a:lnTo>
                  <a:lnTo>
                    <a:pt x="8598319" y="1375841"/>
                  </a:lnTo>
                  <a:lnTo>
                    <a:pt x="8561210" y="1408772"/>
                  </a:lnTo>
                  <a:lnTo>
                    <a:pt x="8524456" y="1444218"/>
                  </a:lnTo>
                  <a:lnTo>
                    <a:pt x="8488223" y="1481899"/>
                  </a:lnTo>
                  <a:lnTo>
                    <a:pt x="8452650" y="1521536"/>
                  </a:lnTo>
                  <a:lnTo>
                    <a:pt x="8417915" y="1562836"/>
                  </a:lnTo>
                  <a:lnTo>
                    <a:pt x="8384159" y="1605508"/>
                  </a:lnTo>
                  <a:lnTo>
                    <a:pt x="8351545" y="1649260"/>
                  </a:lnTo>
                  <a:lnTo>
                    <a:pt x="8320227" y="1693799"/>
                  </a:lnTo>
                  <a:lnTo>
                    <a:pt x="8290357" y="1738858"/>
                  </a:lnTo>
                  <a:lnTo>
                    <a:pt x="8262112" y="1784121"/>
                  </a:lnTo>
                  <a:lnTo>
                    <a:pt x="8235632" y="1829320"/>
                  </a:lnTo>
                  <a:lnTo>
                    <a:pt x="8211071" y="1874151"/>
                  </a:lnTo>
                  <a:lnTo>
                    <a:pt x="8188592" y="1918335"/>
                  </a:lnTo>
                  <a:lnTo>
                    <a:pt x="8168348" y="1961578"/>
                  </a:lnTo>
                  <a:lnTo>
                    <a:pt x="8158289" y="1947443"/>
                  </a:lnTo>
                  <a:lnTo>
                    <a:pt x="8150326" y="1935822"/>
                  </a:lnTo>
                  <a:lnTo>
                    <a:pt x="8142465" y="1923732"/>
                  </a:lnTo>
                  <a:lnTo>
                    <a:pt x="8132673" y="1908225"/>
                  </a:lnTo>
                  <a:lnTo>
                    <a:pt x="8093824" y="1859864"/>
                  </a:lnTo>
                  <a:lnTo>
                    <a:pt x="8053781" y="1815947"/>
                  </a:lnTo>
                  <a:lnTo>
                    <a:pt x="8015300" y="1778063"/>
                  </a:lnTo>
                  <a:lnTo>
                    <a:pt x="7981201" y="1747824"/>
                  </a:lnTo>
                  <a:lnTo>
                    <a:pt x="7954238" y="1726806"/>
                  </a:lnTo>
                  <a:lnTo>
                    <a:pt x="7895793" y="1751076"/>
                  </a:lnTo>
                  <a:lnTo>
                    <a:pt x="7897647" y="1754517"/>
                  </a:lnTo>
                  <a:lnTo>
                    <a:pt x="7914221" y="1773593"/>
                  </a:lnTo>
                  <a:lnTo>
                    <a:pt x="7933715" y="1798434"/>
                  </a:lnTo>
                  <a:lnTo>
                    <a:pt x="7956182" y="1829790"/>
                  </a:lnTo>
                  <a:lnTo>
                    <a:pt x="7981709" y="1868385"/>
                  </a:lnTo>
                  <a:lnTo>
                    <a:pt x="8010347" y="1914994"/>
                  </a:lnTo>
                  <a:lnTo>
                    <a:pt x="8042148" y="1970341"/>
                  </a:lnTo>
                  <a:lnTo>
                    <a:pt x="8077200" y="2035175"/>
                  </a:lnTo>
                  <a:lnTo>
                    <a:pt x="8115554" y="2110257"/>
                  </a:lnTo>
                  <a:lnTo>
                    <a:pt x="8120545" y="2117166"/>
                  </a:lnTo>
                  <a:lnTo>
                    <a:pt x="8152663" y="2150668"/>
                  </a:lnTo>
                  <a:lnTo>
                    <a:pt x="8193608" y="2163991"/>
                  </a:lnTo>
                  <a:lnTo>
                    <a:pt x="8221192" y="2158415"/>
                  </a:lnTo>
                  <a:lnTo>
                    <a:pt x="8243354" y="2143341"/>
                  </a:lnTo>
                  <a:lnTo>
                    <a:pt x="8260982" y="2121255"/>
                  </a:lnTo>
                  <a:lnTo>
                    <a:pt x="8274939" y="2094649"/>
                  </a:lnTo>
                  <a:lnTo>
                    <a:pt x="8294052" y="2030120"/>
                  </a:lnTo>
                  <a:lnTo>
                    <a:pt x="8315566" y="1967928"/>
                  </a:lnTo>
                  <a:lnTo>
                    <a:pt x="8318081" y="1961578"/>
                  </a:lnTo>
                  <a:lnTo>
                    <a:pt x="8339150" y="1908225"/>
                  </a:lnTo>
                  <a:lnTo>
                    <a:pt x="8364614" y="1850771"/>
                  </a:lnTo>
                  <a:lnTo>
                    <a:pt x="8391550" y="1795919"/>
                  </a:lnTo>
                  <a:lnTo>
                    <a:pt x="8419693" y="1743621"/>
                  </a:lnTo>
                  <a:lnTo>
                    <a:pt x="8448751" y="1693951"/>
                  </a:lnTo>
                  <a:lnTo>
                    <a:pt x="8478431" y="1646936"/>
                  </a:lnTo>
                  <a:lnTo>
                    <a:pt x="8508428" y="1602663"/>
                  </a:lnTo>
                  <a:lnTo>
                    <a:pt x="8538439" y="1561172"/>
                  </a:lnTo>
                  <a:lnTo>
                    <a:pt x="8568182" y="1522539"/>
                  </a:lnTo>
                  <a:lnTo>
                    <a:pt x="8597354" y="1486801"/>
                  </a:lnTo>
                  <a:lnTo>
                    <a:pt x="8625649" y="1454023"/>
                  </a:lnTo>
                  <a:lnTo>
                    <a:pt x="8652777" y="1424254"/>
                  </a:lnTo>
                  <a:lnTo>
                    <a:pt x="8702345" y="1374013"/>
                  </a:lnTo>
                  <a:lnTo>
                    <a:pt x="8724189" y="1353642"/>
                  </a:lnTo>
                  <a:lnTo>
                    <a:pt x="8743671" y="1336509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481" y="2237038"/>
              <a:ext cx="8743949" cy="43052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81587" y="1537618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06104" y="1578097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554" y="652282"/>
            <a:ext cx="9658348" cy="40481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494" y="4788067"/>
            <a:ext cx="9631680" cy="2256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43180" indent="-635" algn="ctr">
              <a:lnSpc>
                <a:spcPct val="106600"/>
              </a:lnSpc>
            </a:pP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screen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shows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manager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person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assigned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them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evaluation.</a:t>
            </a:r>
            <a:r>
              <a:rPr sz="1700" spc="2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based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"Reports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To" </a:t>
            </a:r>
            <a:r>
              <a:rPr sz="1700" spc="-45" dirty="0">
                <a:latin typeface="Gill Sans MT"/>
                <a:cs typeface="Gill Sans MT"/>
              </a:rPr>
              <a:t>structure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OneUSG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Connect.</a:t>
            </a:r>
            <a:r>
              <a:rPr sz="1700" spc="30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someone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list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should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removed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10" dirty="0">
                <a:latin typeface="Gill Sans MT"/>
                <a:cs typeface="Gill Sans MT"/>
              </a:rPr>
              <a:t>or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someone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missing,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please </a:t>
            </a:r>
            <a:r>
              <a:rPr lang="en-US" sz="1700" spc="-35" dirty="0">
                <a:latin typeface="Gill Sans MT"/>
                <a:cs typeface="Gill Sans MT"/>
              </a:rPr>
              <a:t>send an email to </a:t>
            </a:r>
            <a:r>
              <a:rPr lang="en-US" sz="1700" spc="-35" dirty="0">
                <a:latin typeface="Gill Sans MT"/>
                <a:cs typeface="Gill Sans MT"/>
                <a:hlinkClick r:id="rId3"/>
              </a:rPr>
              <a:t>hr@sgsc.edu</a:t>
            </a:r>
            <a:r>
              <a:rPr lang="en-US" sz="1700" spc="-3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with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subject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"EPerformance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Manager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Update".</a:t>
            </a:r>
            <a:endParaRPr sz="17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600" dirty="0">
              <a:latin typeface="Gill Sans MT"/>
              <a:cs typeface="Gill Sans MT"/>
            </a:endParaRPr>
          </a:p>
          <a:p>
            <a:pPr marL="12700" marR="5080" algn="ctr">
              <a:lnSpc>
                <a:spcPct val="106600"/>
              </a:lnSpc>
            </a:pPr>
            <a:r>
              <a:rPr sz="1700" spc="-70" dirty="0">
                <a:latin typeface="Gill Sans MT"/>
                <a:cs typeface="Gill Sans MT"/>
              </a:rPr>
              <a:t>Document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Status</a:t>
            </a:r>
            <a:r>
              <a:rPr sz="1700" spc="-11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tell</a:t>
            </a:r>
            <a:r>
              <a:rPr sz="1700" spc="-11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at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what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step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process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currently.</a:t>
            </a:r>
            <a:r>
              <a:rPr sz="1700" spc="2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As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complete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evaluations,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individual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name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disappears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from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main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screen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moves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"Historical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Documents".</a:t>
            </a:r>
            <a:endParaRPr sz="17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600" dirty="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name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begin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process.</a:t>
            </a:r>
            <a:endParaRPr sz="17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78" rIns="0" bIns="0" rtlCol="0">
            <a:spAutoFit/>
          </a:bodyPr>
          <a:lstStyle/>
          <a:p>
            <a:pPr marL="532765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0" dirty="0"/>
              <a:t> </a:t>
            </a:r>
            <a:r>
              <a:rPr sz="3250" spc="-114" dirty="0"/>
              <a:t>NAVIGATING</a:t>
            </a:r>
            <a:r>
              <a:rPr sz="3250" spc="-170" dirty="0"/>
              <a:t> </a:t>
            </a:r>
            <a:r>
              <a:rPr sz="3250" spc="-90" dirty="0"/>
              <a:t>TO</a:t>
            </a:r>
            <a:r>
              <a:rPr sz="3250" spc="-170" dirty="0"/>
              <a:t> </a:t>
            </a:r>
            <a:r>
              <a:rPr sz="3250" spc="-120" dirty="0"/>
              <a:t>EVALUATIONS</a:t>
            </a:r>
            <a:endParaRPr sz="32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7240"/>
            <a:ext cx="9860280" cy="4324350"/>
            <a:chOff x="0" y="777240"/>
            <a:chExt cx="9860280" cy="432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06" y="777240"/>
              <a:ext cx="9658349" cy="43243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868697"/>
              <a:ext cx="1546225" cy="777240"/>
            </a:xfrm>
            <a:custGeom>
              <a:avLst/>
              <a:gdLst/>
              <a:ahLst/>
              <a:cxnLst/>
              <a:rect l="l" t="t" r="r" b="b"/>
              <a:pathLst>
                <a:path w="1546225" h="777239">
                  <a:moveTo>
                    <a:pt x="792994" y="154899"/>
                  </a:moveTo>
                  <a:lnTo>
                    <a:pt x="775578" y="148171"/>
                  </a:lnTo>
                  <a:lnTo>
                    <a:pt x="761976" y="134613"/>
                  </a:lnTo>
                  <a:lnTo>
                    <a:pt x="753071" y="114484"/>
                  </a:lnTo>
                  <a:lnTo>
                    <a:pt x="751000" y="107589"/>
                  </a:lnTo>
                  <a:lnTo>
                    <a:pt x="748801" y="100751"/>
                  </a:lnTo>
                  <a:lnTo>
                    <a:pt x="746688" y="93913"/>
                  </a:lnTo>
                  <a:lnTo>
                    <a:pt x="744873" y="87019"/>
                  </a:lnTo>
                  <a:lnTo>
                    <a:pt x="739263" y="40714"/>
                  </a:lnTo>
                  <a:lnTo>
                    <a:pt x="749067" y="12476"/>
                  </a:lnTo>
                  <a:lnTo>
                    <a:pt x="776320" y="0"/>
                  </a:lnTo>
                  <a:lnTo>
                    <a:pt x="823058" y="981"/>
                  </a:lnTo>
                  <a:lnTo>
                    <a:pt x="872140" y="7393"/>
                  </a:lnTo>
                  <a:lnTo>
                    <a:pt x="921013" y="14702"/>
                  </a:lnTo>
                  <a:lnTo>
                    <a:pt x="969683" y="22881"/>
                  </a:lnTo>
                  <a:lnTo>
                    <a:pt x="1018158" y="31901"/>
                  </a:lnTo>
                  <a:lnTo>
                    <a:pt x="1066444" y="41733"/>
                  </a:lnTo>
                  <a:lnTo>
                    <a:pt x="1114547" y="52348"/>
                  </a:lnTo>
                  <a:lnTo>
                    <a:pt x="1162475" y="63719"/>
                  </a:lnTo>
                  <a:lnTo>
                    <a:pt x="1210233" y="75816"/>
                  </a:lnTo>
                  <a:lnTo>
                    <a:pt x="1257829" y="88611"/>
                  </a:lnTo>
                  <a:lnTo>
                    <a:pt x="1305269" y="102076"/>
                  </a:lnTo>
                  <a:lnTo>
                    <a:pt x="1352559" y="116180"/>
                  </a:lnTo>
                  <a:lnTo>
                    <a:pt x="1399707" y="130898"/>
                  </a:lnTo>
                  <a:lnTo>
                    <a:pt x="1446719" y="146198"/>
                  </a:lnTo>
                  <a:lnTo>
                    <a:pt x="1463092" y="152597"/>
                  </a:lnTo>
                  <a:lnTo>
                    <a:pt x="833918" y="152597"/>
                  </a:lnTo>
                  <a:lnTo>
                    <a:pt x="813342" y="154544"/>
                  </a:lnTo>
                  <a:lnTo>
                    <a:pt x="792994" y="154899"/>
                  </a:lnTo>
                  <a:close/>
                </a:path>
                <a:path w="1546225" h="777239">
                  <a:moveTo>
                    <a:pt x="1533228" y="276275"/>
                  </a:moveTo>
                  <a:lnTo>
                    <a:pt x="385427" y="276275"/>
                  </a:lnTo>
                  <a:lnTo>
                    <a:pt x="435051" y="275191"/>
                  </a:lnTo>
                  <a:lnTo>
                    <a:pt x="484489" y="272321"/>
                  </a:lnTo>
                  <a:lnTo>
                    <a:pt x="533778" y="268057"/>
                  </a:lnTo>
                  <a:lnTo>
                    <a:pt x="582957" y="262794"/>
                  </a:lnTo>
                  <a:lnTo>
                    <a:pt x="730217" y="244935"/>
                  </a:lnTo>
                  <a:lnTo>
                    <a:pt x="779338" y="239604"/>
                  </a:lnTo>
                  <a:lnTo>
                    <a:pt x="828541" y="235240"/>
                  </a:lnTo>
                  <a:lnTo>
                    <a:pt x="930786" y="228995"/>
                  </a:lnTo>
                  <a:lnTo>
                    <a:pt x="1089496" y="214634"/>
                  </a:lnTo>
                  <a:lnTo>
                    <a:pt x="1090862" y="210840"/>
                  </a:lnTo>
                  <a:lnTo>
                    <a:pt x="1090558" y="207198"/>
                  </a:lnTo>
                  <a:lnTo>
                    <a:pt x="1088585" y="203708"/>
                  </a:lnTo>
                  <a:lnTo>
                    <a:pt x="941489" y="171209"/>
                  </a:lnTo>
                  <a:lnTo>
                    <a:pt x="873077" y="157126"/>
                  </a:lnTo>
                  <a:lnTo>
                    <a:pt x="853725" y="153880"/>
                  </a:lnTo>
                  <a:lnTo>
                    <a:pt x="833918" y="152597"/>
                  </a:lnTo>
                  <a:lnTo>
                    <a:pt x="1463092" y="152597"/>
                  </a:lnTo>
                  <a:lnTo>
                    <a:pt x="1480539" y="159416"/>
                  </a:lnTo>
                  <a:lnTo>
                    <a:pt x="1507313" y="177741"/>
                  </a:lnTo>
                  <a:lnTo>
                    <a:pt x="1523640" y="205029"/>
                  </a:lnTo>
                  <a:lnTo>
                    <a:pt x="1114697" y="205074"/>
                  </a:lnTo>
                  <a:lnTo>
                    <a:pt x="1113786" y="205833"/>
                  </a:lnTo>
                  <a:lnTo>
                    <a:pt x="1112875" y="205984"/>
                  </a:lnTo>
                  <a:lnTo>
                    <a:pt x="1111965" y="206440"/>
                  </a:lnTo>
                  <a:lnTo>
                    <a:pt x="1112268" y="206591"/>
                  </a:lnTo>
                  <a:lnTo>
                    <a:pt x="1112420" y="206743"/>
                  </a:lnTo>
                  <a:lnTo>
                    <a:pt x="1523746" y="206743"/>
                  </a:lnTo>
                  <a:lnTo>
                    <a:pt x="1526119" y="245134"/>
                  </a:lnTo>
                  <a:lnTo>
                    <a:pt x="1527400" y="259137"/>
                  </a:lnTo>
                  <a:lnTo>
                    <a:pt x="1532495" y="274420"/>
                  </a:lnTo>
                  <a:lnTo>
                    <a:pt x="1533228" y="276275"/>
                  </a:lnTo>
                  <a:close/>
                </a:path>
                <a:path w="1546225" h="777239">
                  <a:moveTo>
                    <a:pt x="1523746" y="206743"/>
                  </a:moveTo>
                  <a:lnTo>
                    <a:pt x="1112572" y="206743"/>
                  </a:lnTo>
                  <a:lnTo>
                    <a:pt x="1114090" y="205833"/>
                  </a:lnTo>
                  <a:lnTo>
                    <a:pt x="1114697" y="205074"/>
                  </a:lnTo>
                  <a:lnTo>
                    <a:pt x="1523643" y="205074"/>
                  </a:lnTo>
                  <a:lnTo>
                    <a:pt x="1523746" y="206743"/>
                  </a:lnTo>
                  <a:close/>
                </a:path>
                <a:path w="1546225" h="777239">
                  <a:moveTo>
                    <a:pt x="0" y="455494"/>
                  </a:moveTo>
                  <a:lnTo>
                    <a:pt x="0" y="304349"/>
                  </a:lnTo>
                  <a:lnTo>
                    <a:pt x="21453" y="303213"/>
                  </a:lnTo>
                  <a:lnTo>
                    <a:pt x="72935" y="298092"/>
                  </a:lnTo>
                  <a:lnTo>
                    <a:pt x="125288" y="290552"/>
                  </a:lnTo>
                  <a:lnTo>
                    <a:pt x="177868" y="283515"/>
                  </a:lnTo>
                  <a:lnTo>
                    <a:pt x="230535" y="277956"/>
                  </a:lnTo>
                  <a:lnTo>
                    <a:pt x="283150" y="274852"/>
                  </a:lnTo>
                  <a:lnTo>
                    <a:pt x="335577" y="275179"/>
                  </a:lnTo>
                  <a:lnTo>
                    <a:pt x="385427" y="276275"/>
                  </a:lnTo>
                  <a:lnTo>
                    <a:pt x="1533228" y="276275"/>
                  </a:lnTo>
                  <a:lnTo>
                    <a:pt x="1538859" y="290552"/>
                  </a:lnTo>
                  <a:lnTo>
                    <a:pt x="1543882" y="306893"/>
                  </a:lnTo>
                  <a:lnTo>
                    <a:pt x="1545694" y="331084"/>
                  </a:lnTo>
                  <a:lnTo>
                    <a:pt x="1539820" y="349513"/>
                  </a:lnTo>
                  <a:lnTo>
                    <a:pt x="1527400" y="363931"/>
                  </a:lnTo>
                  <a:lnTo>
                    <a:pt x="1509571" y="376087"/>
                  </a:lnTo>
                  <a:lnTo>
                    <a:pt x="1508529" y="376694"/>
                  </a:lnTo>
                  <a:lnTo>
                    <a:pt x="1112116" y="376694"/>
                  </a:lnTo>
                  <a:lnTo>
                    <a:pt x="952406" y="389592"/>
                  </a:lnTo>
                  <a:lnTo>
                    <a:pt x="219844" y="438189"/>
                  </a:lnTo>
                  <a:lnTo>
                    <a:pt x="112560" y="446988"/>
                  </a:lnTo>
                  <a:lnTo>
                    <a:pt x="58968" y="452110"/>
                  </a:lnTo>
                  <a:lnTo>
                    <a:pt x="47406" y="452864"/>
                  </a:lnTo>
                  <a:lnTo>
                    <a:pt x="35816" y="453134"/>
                  </a:lnTo>
                  <a:lnTo>
                    <a:pt x="24339" y="453689"/>
                  </a:lnTo>
                  <a:lnTo>
                    <a:pt x="13119" y="455296"/>
                  </a:lnTo>
                  <a:lnTo>
                    <a:pt x="0" y="455494"/>
                  </a:lnTo>
                  <a:close/>
                </a:path>
                <a:path w="1546225" h="777239">
                  <a:moveTo>
                    <a:pt x="904489" y="776704"/>
                  </a:moveTo>
                  <a:lnTo>
                    <a:pt x="870166" y="729102"/>
                  </a:lnTo>
                  <a:lnTo>
                    <a:pt x="854589" y="686170"/>
                  </a:lnTo>
                  <a:lnTo>
                    <a:pt x="850663" y="640353"/>
                  </a:lnTo>
                  <a:lnTo>
                    <a:pt x="863652" y="594435"/>
                  </a:lnTo>
                  <a:lnTo>
                    <a:pt x="898815" y="551197"/>
                  </a:lnTo>
                  <a:lnTo>
                    <a:pt x="977133" y="483937"/>
                  </a:lnTo>
                  <a:lnTo>
                    <a:pt x="1017238" y="451503"/>
                  </a:lnTo>
                  <a:lnTo>
                    <a:pt x="1058981" y="421002"/>
                  </a:lnTo>
                  <a:lnTo>
                    <a:pt x="1072172" y="412778"/>
                  </a:lnTo>
                  <a:lnTo>
                    <a:pt x="1085947" y="404026"/>
                  </a:lnTo>
                  <a:lnTo>
                    <a:pt x="1099523" y="392686"/>
                  </a:lnTo>
                  <a:lnTo>
                    <a:pt x="1112116" y="376694"/>
                  </a:lnTo>
                  <a:lnTo>
                    <a:pt x="1508529" y="376694"/>
                  </a:lnTo>
                  <a:lnTo>
                    <a:pt x="1435511" y="419618"/>
                  </a:lnTo>
                  <a:lnTo>
                    <a:pt x="1284793" y="510407"/>
                  </a:lnTo>
                  <a:lnTo>
                    <a:pt x="1201361" y="562090"/>
                  </a:lnTo>
                  <a:lnTo>
                    <a:pt x="1159978" y="588447"/>
                  </a:lnTo>
                  <a:lnTo>
                    <a:pt x="1118879" y="615246"/>
                  </a:lnTo>
                  <a:lnTo>
                    <a:pt x="1078113" y="642561"/>
                  </a:lnTo>
                  <a:lnTo>
                    <a:pt x="1037726" y="670466"/>
                  </a:lnTo>
                  <a:lnTo>
                    <a:pt x="1005769" y="692141"/>
                  </a:lnTo>
                  <a:lnTo>
                    <a:pt x="974153" y="714357"/>
                  </a:lnTo>
                  <a:lnTo>
                    <a:pt x="944644" y="739134"/>
                  </a:lnTo>
                  <a:lnTo>
                    <a:pt x="919006" y="768491"/>
                  </a:lnTo>
                  <a:lnTo>
                    <a:pt x="911541" y="775649"/>
                  </a:lnTo>
                  <a:lnTo>
                    <a:pt x="904489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436" rIns="0" bIns="0" rtlCol="0">
            <a:spAutoFit/>
          </a:bodyPr>
          <a:lstStyle/>
          <a:p>
            <a:pPr marL="1115695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5" dirty="0"/>
              <a:t> </a:t>
            </a:r>
            <a:r>
              <a:rPr sz="3250" spc="-204" dirty="0"/>
              <a:t>DEFINE</a:t>
            </a:r>
            <a:r>
              <a:rPr sz="3250" spc="-175" dirty="0"/>
              <a:t> </a:t>
            </a:r>
            <a:r>
              <a:rPr sz="3250" spc="-125" dirty="0"/>
              <a:t>CRITERIA/GOALS</a:t>
            </a:r>
            <a:endParaRPr sz="3250"/>
          </a:p>
        </p:txBody>
      </p:sp>
      <p:sp>
        <p:nvSpPr>
          <p:cNvPr id="6" name="object 6"/>
          <p:cNvSpPr txBox="1"/>
          <p:nvPr/>
        </p:nvSpPr>
        <p:spPr>
          <a:xfrm>
            <a:off x="1115003" y="2790260"/>
            <a:ext cx="23558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114" dirty="0">
                <a:latin typeface="Arial"/>
                <a:cs typeface="Arial"/>
              </a:rPr>
              <a:t>3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002" y="5184332"/>
            <a:ext cx="963231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dirty="0">
                <a:latin typeface="Gill Sans MT"/>
                <a:cs typeface="Gill Sans MT"/>
              </a:rPr>
              <a:t>3.</a:t>
            </a:r>
            <a:r>
              <a:rPr sz="1700" spc="170" dirty="0">
                <a:latin typeface="Gill Sans MT"/>
                <a:cs typeface="Gill Sans MT"/>
              </a:rPr>
              <a:t> </a:t>
            </a:r>
            <a:r>
              <a:rPr sz="1700" spc="-80" dirty="0">
                <a:latin typeface="Gill Sans MT"/>
                <a:cs typeface="Gill Sans MT"/>
              </a:rPr>
              <a:t>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Goals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tab,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need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add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goals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set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LAST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YEAR'S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evaluation.</a:t>
            </a:r>
            <a:r>
              <a:rPr sz="1700" spc="27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"Add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item"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10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goal </a:t>
            </a:r>
            <a:r>
              <a:rPr sz="1700" spc="-10" dirty="0">
                <a:latin typeface="Gill Sans MT"/>
                <a:cs typeface="Gill Sans MT"/>
              </a:rPr>
              <a:t>set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year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are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evaluating.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1600">
              <a:latin typeface="Gill Sans MT"/>
              <a:cs typeface="Gill Sans MT"/>
            </a:endParaRPr>
          </a:p>
          <a:p>
            <a:pPr marL="812800">
              <a:lnSpc>
                <a:spcPct val="100000"/>
              </a:lnSpc>
            </a:pPr>
            <a:r>
              <a:rPr sz="1700" spc="-65" dirty="0">
                <a:latin typeface="Gill Sans MT"/>
                <a:cs typeface="Gill Sans MT"/>
              </a:rPr>
              <a:t>While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appears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Section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Weight,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system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allow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alter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this.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7240"/>
            <a:ext cx="9852660" cy="4200525"/>
            <a:chOff x="0" y="777240"/>
            <a:chExt cx="9852660" cy="4200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70" y="777240"/>
              <a:ext cx="9648824" cy="4200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13424"/>
              <a:ext cx="1520825" cy="777240"/>
            </a:xfrm>
            <a:custGeom>
              <a:avLst/>
              <a:gdLst/>
              <a:ahLst/>
              <a:cxnLst/>
              <a:rect l="l" t="t" r="r" b="b"/>
              <a:pathLst>
                <a:path w="1520825" h="777239">
                  <a:moveTo>
                    <a:pt x="768002" y="154899"/>
                  </a:moveTo>
                  <a:lnTo>
                    <a:pt x="750586" y="148171"/>
                  </a:lnTo>
                  <a:lnTo>
                    <a:pt x="736984" y="134613"/>
                  </a:lnTo>
                  <a:lnTo>
                    <a:pt x="728079" y="114484"/>
                  </a:lnTo>
                  <a:lnTo>
                    <a:pt x="726009" y="107589"/>
                  </a:lnTo>
                  <a:lnTo>
                    <a:pt x="723810" y="100751"/>
                  </a:lnTo>
                  <a:lnTo>
                    <a:pt x="721696" y="93913"/>
                  </a:lnTo>
                  <a:lnTo>
                    <a:pt x="719881" y="87019"/>
                  </a:lnTo>
                  <a:lnTo>
                    <a:pt x="714271" y="40714"/>
                  </a:lnTo>
                  <a:lnTo>
                    <a:pt x="724075" y="12476"/>
                  </a:lnTo>
                  <a:lnTo>
                    <a:pt x="751329" y="0"/>
                  </a:lnTo>
                  <a:lnTo>
                    <a:pt x="798067" y="981"/>
                  </a:lnTo>
                  <a:lnTo>
                    <a:pt x="847148" y="7393"/>
                  </a:lnTo>
                  <a:lnTo>
                    <a:pt x="896021" y="14702"/>
                  </a:lnTo>
                  <a:lnTo>
                    <a:pt x="944692" y="22881"/>
                  </a:lnTo>
                  <a:lnTo>
                    <a:pt x="993166" y="31901"/>
                  </a:lnTo>
                  <a:lnTo>
                    <a:pt x="1041452" y="41733"/>
                  </a:lnTo>
                  <a:lnTo>
                    <a:pt x="1089555" y="52348"/>
                  </a:lnTo>
                  <a:lnTo>
                    <a:pt x="1137483" y="63719"/>
                  </a:lnTo>
                  <a:lnTo>
                    <a:pt x="1185241" y="75816"/>
                  </a:lnTo>
                  <a:lnTo>
                    <a:pt x="1232837" y="88611"/>
                  </a:lnTo>
                  <a:lnTo>
                    <a:pt x="1280277" y="102076"/>
                  </a:lnTo>
                  <a:lnTo>
                    <a:pt x="1327567" y="116180"/>
                  </a:lnTo>
                  <a:lnTo>
                    <a:pt x="1374715" y="130898"/>
                  </a:lnTo>
                  <a:lnTo>
                    <a:pt x="1421727" y="146198"/>
                  </a:lnTo>
                  <a:lnTo>
                    <a:pt x="1438100" y="152597"/>
                  </a:lnTo>
                  <a:lnTo>
                    <a:pt x="808926" y="152597"/>
                  </a:lnTo>
                  <a:lnTo>
                    <a:pt x="788350" y="154544"/>
                  </a:lnTo>
                  <a:lnTo>
                    <a:pt x="768002" y="154899"/>
                  </a:lnTo>
                  <a:close/>
                </a:path>
                <a:path w="1520825" h="777239">
                  <a:moveTo>
                    <a:pt x="1508236" y="276275"/>
                  </a:moveTo>
                  <a:lnTo>
                    <a:pt x="360435" y="276275"/>
                  </a:lnTo>
                  <a:lnTo>
                    <a:pt x="410059" y="275191"/>
                  </a:lnTo>
                  <a:lnTo>
                    <a:pt x="459497" y="272321"/>
                  </a:lnTo>
                  <a:lnTo>
                    <a:pt x="508786" y="268057"/>
                  </a:lnTo>
                  <a:lnTo>
                    <a:pt x="557965" y="262794"/>
                  </a:lnTo>
                  <a:lnTo>
                    <a:pt x="705225" y="244935"/>
                  </a:lnTo>
                  <a:lnTo>
                    <a:pt x="754346" y="239604"/>
                  </a:lnTo>
                  <a:lnTo>
                    <a:pt x="803549" y="235240"/>
                  </a:lnTo>
                  <a:lnTo>
                    <a:pt x="905794" y="228995"/>
                  </a:lnTo>
                  <a:lnTo>
                    <a:pt x="1064504" y="214634"/>
                  </a:lnTo>
                  <a:lnTo>
                    <a:pt x="1065870" y="210840"/>
                  </a:lnTo>
                  <a:lnTo>
                    <a:pt x="1065567" y="207198"/>
                  </a:lnTo>
                  <a:lnTo>
                    <a:pt x="1063593" y="203708"/>
                  </a:lnTo>
                  <a:lnTo>
                    <a:pt x="916498" y="171209"/>
                  </a:lnTo>
                  <a:lnTo>
                    <a:pt x="848085" y="157126"/>
                  </a:lnTo>
                  <a:lnTo>
                    <a:pt x="828734" y="153880"/>
                  </a:lnTo>
                  <a:lnTo>
                    <a:pt x="808926" y="152597"/>
                  </a:lnTo>
                  <a:lnTo>
                    <a:pt x="1438100" y="152597"/>
                  </a:lnTo>
                  <a:lnTo>
                    <a:pt x="1455547" y="159416"/>
                  </a:lnTo>
                  <a:lnTo>
                    <a:pt x="1482321" y="177741"/>
                  </a:lnTo>
                  <a:lnTo>
                    <a:pt x="1498648" y="205029"/>
                  </a:lnTo>
                  <a:lnTo>
                    <a:pt x="1089705" y="205074"/>
                  </a:lnTo>
                  <a:lnTo>
                    <a:pt x="1088795" y="205833"/>
                  </a:lnTo>
                  <a:lnTo>
                    <a:pt x="1087884" y="205984"/>
                  </a:lnTo>
                  <a:lnTo>
                    <a:pt x="1086973" y="206440"/>
                  </a:lnTo>
                  <a:lnTo>
                    <a:pt x="1087276" y="206591"/>
                  </a:lnTo>
                  <a:lnTo>
                    <a:pt x="1087428" y="206743"/>
                  </a:lnTo>
                  <a:lnTo>
                    <a:pt x="1498754" y="206743"/>
                  </a:lnTo>
                  <a:lnTo>
                    <a:pt x="1501127" y="245134"/>
                  </a:lnTo>
                  <a:lnTo>
                    <a:pt x="1502408" y="259137"/>
                  </a:lnTo>
                  <a:lnTo>
                    <a:pt x="1507504" y="274420"/>
                  </a:lnTo>
                  <a:lnTo>
                    <a:pt x="1508236" y="276275"/>
                  </a:lnTo>
                  <a:close/>
                </a:path>
                <a:path w="1520825" h="777239">
                  <a:moveTo>
                    <a:pt x="1498754" y="206743"/>
                  </a:moveTo>
                  <a:lnTo>
                    <a:pt x="1087580" y="206743"/>
                  </a:lnTo>
                  <a:lnTo>
                    <a:pt x="1089098" y="205833"/>
                  </a:lnTo>
                  <a:lnTo>
                    <a:pt x="1089705" y="205074"/>
                  </a:lnTo>
                  <a:lnTo>
                    <a:pt x="1498651" y="205074"/>
                  </a:lnTo>
                  <a:lnTo>
                    <a:pt x="1498754" y="206743"/>
                  </a:lnTo>
                  <a:close/>
                </a:path>
                <a:path w="1520825" h="777239">
                  <a:moveTo>
                    <a:pt x="0" y="453657"/>
                  </a:moveTo>
                  <a:lnTo>
                    <a:pt x="0" y="302861"/>
                  </a:lnTo>
                  <a:lnTo>
                    <a:pt x="47943" y="298092"/>
                  </a:lnTo>
                  <a:lnTo>
                    <a:pt x="100297" y="290552"/>
                  </a:lnTo>
                  <a:lnTo>
                    <a:pt x="152876" y="283515"/>
                  </a:lnTo>
                  <a:lnTo>
                    <a:pt x="205543" y="277956"/>
                  </a:lnTo>
                  <a:lnTo>
                    <a:pt x="258159" y="274852"/>
                  </a:lnTo>
                  <a:lnTo>
                    <a:pt x="310585" y="275179"/>
                  </a:lnTo>
                  <a:lnTo>
                    <a:pt x="360435" y="276275"/>
                  </a:lnTo>
                  <a:lnTo>
                    <a:pt x="1508236" y="276275"/>
                  </a:lnTo>
                  <a:lnTo>
                    <a:pt x="1513867" y="290552"/>
                  </a:lnTo>
                  <a:lnTo>
                    <a:pt x="1518890" y="306893"/>
                  </a:lnTo>
                  <a:lnTo>
                    <a:pt x="1520702" y="331084"/>
                  </a:lnTo>
                  <a:lnTo>
                    <a:pt x="1514829" y="349513"/>
                  </a:lnTo>
                  <a:lnTo>
                    <a:pt x="1502408" y="363931"/>
                  </a:lnTo>
                  <a:lnTo>
                    <a:pt x="1484579" y="376087"/>
                  </a:lnTo>
                  <a:lnTo>
                    <a:pt x="1483537" y="376694"/>
                  </a:lnTo>
                  <a:lnTo>
                    <a:pt x="1087125" y="376694"/>
                  </a:lnTo>
                  <a:lnTo>
                    <a:pt x="927414" y="389592"/>
                  </a:lnTo>
                  <a:lnTo>
                    <a:pt x="194853" y="438189"/>
                  </a:lnTo>
                  <a:lnTo>
                    <a:pt x="87568" y="446988"/>
                  </a:lnTo>
                  <a:lnTo>
                    <a:pt x="33976" y="452110"/>
                  </a:lnTo>
                  <a:lnTo>
                    <a:pt x="22414" y="452864"/>
                  </a:lnTo>
                  <a:lnTo>
                    <a:pt x="10824" y="453134"/>
                  </a:lnTo>
                  <a:lnTo>
                    <a:pt x="0" y="453657"/>
                  </a:lnTo>
                  <a:close/>
                </a:path>
                <a:path w="1520825" h="777239">
                  <a:moveTo>
                    <a:pt x="879497" y="776704"/>
                  </a:moveTo>
                  <a:lnTo>
                    <a:pt x="845174" y="729102"/>
                  </a:lnTo>
                  <a:lnTo>
                    <a:pt x="829597" y="686170"/>
                  </a:lnTo>
                  <a:lnTo>
                    <a:pt x="825672" y="640353"/>
                  </a:lnTo>
                  <a:lnTo>
                    <a:pt x="838660" y="594435"/>
                  </a:lnTo>
                  <a:lnTo>
                    <a:pt x="873823" y="551197"/>
                  </a:lnTo>
                  <a:lnTo>
                    <a:pt x="952141" y="483937"/>
                  </a:lnTo>
                  <a:lnTo>
                    <a:pt x="992247" y="451503"/>
                  </a:lnTo>
                  <a:lnTo>
                    <a:pt x="1033989" y="421002"/>
                  </a:lnTo>
                  <a:lnTo>
                    <a:pt x="1047180" y="412778"/>
                  </a:lnTo>
                  <a:lnTo>
                    <a:pt x="1060955" y="404026"/>
                  </a:lnTo>
                  <a:lnTo>
                    <a:pt x="1074531" y="392686"/>
                  </a:lnTo>
                  <a:lnTo>
                    <a:pt x="1087125" y="376694"/>
                  </a:lnTo>
                  <a:lnTo>
                    <a:pt x="1483537" y="376694"/>
                  </a:lnTo>
                  <a:lnTo>
                    <a:pt x="1410519" y="419618"/>
                  </a:lnTo>
                  <a:lnTo>
                    <a:pt x="1259801" y="510407"/>
                  </a:lnTo>
                  <a:lnTo>
                    <a:pt x="1176369" y="562090"/>
                  </a:lnTo>
                  <a:lnTo>
                    <a:pt x="1134986" y="588447"/>
                  </a:lnTo>
                  <a:lnTo>
                    <a:pt x="1093887" y="615246"/>
                  </a:lnTo>
                  <a:lnTo>
                    <a:pt x="1053121" y="642561"/>
                  </a:lnTo>
                  <a:lnTo>
                    <a:pt x="1012734" y="670466"/>
                  </a:lnTo>
                  <a:lnTo>
                    <a:pt x="980777" y="692141"/>
                  </a:lnTo>
                  <a:lnTo>
                    <a:pt x="949161" y="714357"/>
                  </a:lnTo>
                  <a:lnTo>
                    <a:pt x="919652" y="739134"/>
                  </a:lnTo>
                  <a:lnTo>
                    <a:pt x="894014" y="768491"/>
                  </a:lnTo>
                  <a:lnTo>
                    <a:pt x="886549" y="775649"/>
                  </a:lnTo>
                  <a:lnTo>
                    <a:pt x="879497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436" rIns="0" bIns="0" rtlCol="0">
            <a:spAutoFit/>
          </a:bodyPr>
          <a:lstStyle/>
          <a:p>
            <a:pPr marL="1115695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5" dirty="0"/>
              <a:t> </a:t>
            </a:r>
            <a:r>
              <a:rPr sz="3250" spc="-204" dirty="0"/>
              <a:t>DEFINE</a:t>
            </a:r>
            <a:r>
              <a:rPr sz="3250" spc="-175" dirty="0"/>
              <a:t> </a:t>
            </a:r>
            <a:r>
              <a:rPr sz="3250" spc="-125" dirty="0"/>
              <a:t>CRITERIA/GOALS</a:t>
            </a:r>
            <a:endParaRPr sz="3250"/>
          </a:p>
        </p:txBody>
      </p:sp>
      <p:sp>
        <p:nvSpPr>
          <p:cNvPr id="6" name="object 6"/>
          <p:cNvSpPr txBox="1"/>
          <p:nvPr/>
        </p:nvSpPr>
        <p:spPr>
          <a:xfrm>
            <a:off x="1083909" y="1234986"/>
            <a:ext cx="24765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50" dirty="0">
                <a:latin typeface="Arial"/>
                <a:cs typeface="Arial"/>
              </a:rPr>
              <a:t>4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854" y="5201193"/>
            <a:ext cx="572262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dirty="0">
                <a:latin typeface="Gill Sans MT"/>
                <a:cs typeface="Gill Sans MT"/>
              </a:rPr>
              <a:t>4.</a:t>
            </a:r>
            <a:r>
              <a:rPr sz="1700" spc="2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Select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"Add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own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item"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enter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description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goal.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46" y="777240"/>
            <a:ext cx="9958705" cy="4305300"/>
            <a:chOff x="14346" y="777240"/>
            <a:chExt cx="9958705" cy="4305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820" y="777240"/>
              <a:ext cx="9582148" cy="43052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338" y="1250949"/>
              <a:ext cx="2201545" cy="2072005"/>
            </a:xfrm>
            <a:custGeom>
              <a:avLst/>
              <a:gdLst/>
              <a:ahLst/>
              <a:cxnLst/>
              <a:rect l="l" t="t" r="r" b="b"/>
              <a:pathLst>
                <a:path w="2201545" h="2072004">
                  <a:moveTo>
                    <a:pt x="1709115" y="1626184"/>
                  </a:moveTo>
                  <a:lnTo>
                    <a:pt x="1707311" y="1601990"/>
                  </a:lnTo>
                  <a:lnTo>
                    <a:pt x="1702282" y="1585645"/>
                  </a:lnTo>
                  <a:lnTo>
                    <a:pt x="1696656" y="1571371"/>
                  </a:lnTo>
                  <a:lnTo>
                    <a:pt x="1695919" y="1569516"/>
                  </a:lnTo>
                  <a:lnTo>
                    <a:pt x="1690827" y="1554238"/>
                  </a:lnTo>
                  <a:lnTo>
                    <a:pt x="1689544" y="1540230"/>
                  </a:lnTo>
                  <a:lnTo>
                    <a:pt x="1687169" y="1501838"/>
                  </a:lnTo>
                  <a:lnTo>
                    <a:pt x="1687068" y="1500174"/>
                  </a:lnTo>
                  <a:lnTo>
                    <a:pt x="1670735" y="1472844"/>
                  </a:lnTo>
                  <a:lnTo>
                    <a:pt x="1643964" y="1454518"/>
                  </a:lnTo>
                  <a:lnTo>
                    <a:pt x="1626514" y="1447698"/>
                  </a:lnTo>
                  <a:lnTo>
                    <a:pt x="1610144" y="1441297"/>
                  </a:lnTo>
                  <a:lnTo>
                    <a:pt x="1563128" y="1425994"/>
                  </a:lnTo>
                  <a:lnTo>
                    <a:pt x="1515986" y="1411274"/>
                  </a:lnTo>
                  <a:lnTo>
                    <a:pt x="1468691" y="1397177"/>
                  </a:lnTo>
                  <a:lnTo>
                    <a:pt x="1421257" y="1383715"/>
                  </a:lnTo>
                  <a:lnTo>
                    <a:pt x="1373657" y="1370914"/>
                  </a:lnTo>
                  <a:lnTo>
                    <a:pt x="1325905" y="1358811"/>
                  </a:lnTo>
                  <a:lnTo>
                    <a:pt x="1278128" y="1347482"/>
                  </a:lnTo>
                  <a:lnTo>
                    <a:pt x="1278128" y="1500174"/>
                  </a:lnTo>
                  <a:lnTo>
                    <a:pt x="1277518" y="1500936"/>
                  </a:lnTo>
                  <a:lnTo>
                    <a:pt x="1275994" y="1501838"/>
                  </a:lnTo>
                  <a:lnTo>
                    <a:pt x="1275842" y="1501838"/>
                  </a:lnTo>
                  <a:lnTo>
                    <a:pt x="1275689" y="1501686"/>
                  </a:lnTo>
                  <a:lnTo>
                    <a:pt x="1275384" y="1501533"/>
                  </a:lnTo>
                  <a:lnTo>
                    <a:pt x="1276299" y="1501076"/>
                  </a:lnTo>
                  <a:lnTo>
                    <a:pt x="1277213" y="1500936"/>
                  </a:lnTo>
                  <a:lnTo>
                    <a:pt x="1278128" y="1500174"/>
                  </a:lnTo>
                  <a:lnTo>
                    <a:pt x="1278128" y="1347482"/>
                  </a:lnTo>
                  <a:lnTo>
                    <a:pt x="1277975" y="1347444"/>
                  </a:lnTo>
                  <a:lnTo>
                    <a:pt x="1229868" y="1336827"/>
                  </a:lnTo>
                  <a:lnTo>
                    <a:pt x="1181582" y="1326997"/>
                  </a:lnTo>
                  <a:lnTo>
                    <a:pt x="1133106" y="1317980"/>
                  </a:lnTo>
                  <a:lnTo>
                    <a:pt x="1084440" y="1309801"/>
                  </a:lnTo>
                  <a:lnTo>
                    <a:pt x="1035570" y="1302486"/>
                  </a:lnTo>
                  <a:lnTo>
                    <a:pt x="986485" y="1296073"/>
                  </a:lnTo>
                  <a:lnTo>
                    <a:pt x="939749" y="1295095"/>
                  </a:lnTo>
                  <a:lnTo>
                    <a:pt x="912495" y="1307579"/>
                  </a:lnTo>
                  <a:lnTo>
                    <a:pt x="902690" y="1335811"/>
                  </a:lnTo>
                  <a:lnTo>
                    <a:pt x="908304" y="1382115"/>
                  </a:lnTo>
                  <a:lnTo>
                    <a:pt x="910107" y="1389011"/>
                  </a:lnTo>
                  <a:lnTo>
                    <a:pt x="912228" y="1395844"/>
                  </a:lnTo>
                  <a:lnTo>
                    <a:pt x="914425" y="1402689"/>
                  </a:lnTo>
                  <a:lnTo>
                    <a:pt x="916495" y="1409585"/>
                  </a:lnTo>
                  <a:lnTo>
                    <a:pt x="925398" y="1429715"/>
                  </a:lnTo>
                  <a:lnTo>
                    <a:pt x="938999" y="1443266"/>
                  </a:lnTo>
                  <a:lnTo>
                    <a:pt x="956424" y="1449997"/>
                  </a:lnTo>
                  <a:lnTo>
                    <a:pt x="976769" y="1449641"/>
                  </a:lnTo>
                  <a:lnTo>
                    <a:pt x="997343" y="1447698"/>
                  </a:lnTo>
                  <a:lnTo>
                    <a:pt x="1017155" y="1448981"/>
                  </a:lnTo>
                  <a:lnTo>
                    <a:pt x="1104912" y="1466303"/>
                  </a:lnTo>
                  <a:lnTo>
                    <a:pt x="1252004" y="1498803"/>
                  </a:lnTo>
                  <a:lnTo>
                    <a:pt x="1254290" y="1505940"/>
                  </a:lnTo>
                  <a:lnTo>
                    <a:pt x="1252918" y="1509737"/>
                  </a:lnTo>
                  <a:lnTo>
                    <a:pt x="1094206" y="1524088"/>
                  </a:lnTo>
                  <a:lnTo>
                    <a:pt x="991971" y="1530337"/>
                  </a:lnTo>
                  <a:lnTo>
                    <a:pt x="942759" y="1534706"/>
                  </a:lnTo>
                  <a:lnTo>
                    <a:pt x="893648" y="1540027"/>
                  </a:lnTo>
                  <a:lnTo>
                    <a:pt x="746379" y="1557896"/>
                  </a:lnTo>
                  <a:lnTo>
                    <a:pt x="697204" y="1563154"/>
                  </a:lnTo>
                  <a:lnTo>
                    <a:pt x="647915" y="1567421"/>
                  </a:lnTo>
                  <a:lnTo>
                    <a:pt x="598474" y="1570291"/>
                  </a:lnTo>
                  <a:lnTo>
                    <a:pt x="548855" y="1571371"/>
                  </a:lnTo>
                  <a:lnTo>
                    <a:pt x="499008" y="1570278"/>
                  </a:lnTo>
                  <a:lnTo>
                    <a:pt x="446570" y="1569948"/>
                  </a:lnTo>
                  <a:lnTo>
                    <a:pt x="393954" y="1573060"/>
                  </a:lnTo>
                  <a:lnTo>
                    <a:pt x="341287" y="1578610"/>
                  </a:lnTo>
                  <a:lnTo>
                    <a:pt x="288709" y="1585645"/>
                  </a:lnTo>
                  <a:lnTo>
                    <a:pt x="236359" y="1593189"/>
                  </a:lnTo>
                  <a:lnTo>
                    <a:pt x="184873" y="1598307"/>
                  </a:lnTo>
                  <a:lnTo>
                    <a:pt x="133299" y="1601038"/>
                  </a:lnTo>
                  <a:lnTo>
                    <a:pt x="81851" y="1604632"/>
                  </a:lnTo>
                  <a:lnTo>
                    <a:pt x="30797" y="1612303"/>
                  </a:lnTo>
                  <a:lnTo>
                    <a:pt x="0" y="1626590"/>
                  </a:lnTo>
                  <a:lnTo>
                    <a:pt x="76" y="1638744"/>
                  </a:lnTo>
                  <a:lnTo>
                    <a:pt x="10312" y="1656461"/>
                  </a:lnTo>
                  <a:lnTo>
                    <a:pt x="41554" y="1697367"/>
                  </a:lnTo>
                  <a:lnTo>
                    <a:pt x="77203" y="1731251"/>
                  </a:lnTo>
                  <a:lnTo>
                    <a:pt x="120954" y="1751228"/>
                  </a:lnTo>
                  <a:lnTo>
                    <a:pt x="176542" y="1750390"/>
                  </a:lnTo>
                  <a:lnTo>
                    <a:pt x="187769" y="1748790"/>
                  </a:lnTo>
                  <a:lnTo>
                    <a:pt x="199237" y="1748231"/>
                  </a:lnTo>
                  <a:lnTo>
                    <a:pt x="210832" y="1747964"/>
                  </a:lnTo>
                  <a:lnTo>
                    <a:pt x="222389" y="1747202"/>
                  </a:lnTo>
                  <a:lnTo>
                    <a:pt x="275983" y="1742084"/>
                  </a:lnTo>
                  <a:lnTo>
                    <a:pt x="383273" y="1733283"/>
                  </a:lnTo>
                  <a:lnTo>
                    <a:pt x="1115834" y="1684693"/>
                  </a:lnTo>
                  <a:lnTo>
                    <a:pt x="1275537" y="1671789"/>
                  </a:lnTo>
                  <a:lnTo>
                    <a:pt x="1262951" y="1687779"/>
                  </a:lnTo>
                  <a:lnTo>
                    <a:pt x="1249375" y="1699120"/>
                  </a:lnTo>
                  <a:lnTo>
                    <a:pt x="1235595" y="1707870"/>
                  </a:lnTo>
                  <a:lnTo>
                    <a:pt x="1222400" y="1716100"/>
                  </a:lnTo>
                  <a:lnTo>
                    <a:pt x="1180668" y="1746605"/>
                  </a:lnTo>
                  <a:lnTo>
                    <a:pt x="1140561" y="1779041"/>
                  </a:lnTo>
                  <a:lnTo>
                    <a:pt x="1062240" y="1846300"/>
                  </a:lnTo>
                  <a:lnTo>
                    <a:pt x="1027074" y="1889531"/>
                  </a:lnTo>
                  <a:lnTo>
                    <a:pt x="1014095" y="1935454"/>
                  </a:lnTo>
                  <a:lnTo>
                    <a:pt x="1018019" y="1981263"/>
                  </a:lnTo>
                  <a:lnTo>
                    <a:pt x="1033589" y="2024202"/>
                  </a:lnTo>
                  <a:lnTo>
                    <a:pt x="1055560" y="2061464"/>
                  </a:lnTo>
                  <a:lnTo>
                    <a:pt x="1061402" y="2068220"/>
                  </a:lnTo>
                  <a:lnTo>
                    <a:pt x="1067917" y="2071801"/>
                  </a:lnTo>
                  <a:lnTo>
                    <a:pt x="1074966" y="2070747"/>
                  </a:lnTo>
                  <a:lnTo>
                    <a:pt x="1082433" y="2063584"/>
                  </a:lnTo>
                  <a:lnTo>
                    <a:pt x="1108075" y="2034235"/>
                  </a:lnTo>
                  <a:lnTo>
                    <a:pt x="1137577" y="2009457"/>
                  </a:lnTo>
                  <a:lnTo>
                    <a:pt x="1169200" y="1987245"/>
                  </a:lnTo>
                  <a:lnTo>
                    <a:pt x="1201153" y="1965566"/>
                  </a:lnTo>
                  <a:lnTo>
                    <a:pt x="1241539" y="1937664"/>
                  </a:lnTo>
                  <a:lnTo>
                    <a:pt x="1282306" y="1910346"/>
                  </a:lnTo>
                  <a:lnTo>
                    <a:pt x="1323403" y="1883549"/>
                  </a:lnTo>
                  <a:lnTo>
                    <a:pt x="1364792" y="1857184"/>
                  </a:lnTo>
                  <a:lnTo>
                    <a:pt x="1448219" y="1805508"/>
                  </a:lnTo>
                  <a:lnTo>
                    <a:pt x="1574317" y="1729447"/>
                  </a:lnTo>
                  <a:lnTo>
                    <a:pt x="1671955" y="1671789"/>
                  </a:lnTo>
                  <a:lnTo>
                    <a:pt x="1672996" y="1671180"/>
                  </a:lnTo>
                  <a:lnTo>
                    <a:pt x="1690827" y="1659026"/>
                  </a:lnTo>
                  <a:lnTo>
                    <a:pt x="1703247" y="1644611"/>
                  </a:lnTo>
                  <a:lnTo>
                    <a:pt x="1709115" y="1626184"/>
                  </a:lnTo>
                  <a:close/>
                </a:path>
                <a:path w="2201545" h="2072004">
                  <a:moveTo>
                    <a:pt x="2201278" y="331089"/>
                  </a:moveTo>
                  <a:lnTo>
                    <a:pt x="2199462" y="306895"/>
                  </a:lnTo>
                  <a:lnTo>
                    <a:pt x="2194445" y="290550"/>
                  </a:lnTo>
                  <a:lnTo>
                    <a:pt x="2188807" y="276275"/>
                  </a:lnTo>
                  <a:lnTo>
                    <a:pt x="2188083" y="274421"/>
                  </a:lnTo>
                  <a:lnTo>
                    <a:pt x="2182977" y="259143"/>
                  </a:lnTo>
                  <a:lnTo>
                    <a:pt x="2181695" y="245135"/>
                  </a:lnTo>
                  <a:lnTo>
                    <a:pt x="2179332" y="206743"/>
                  </a:lnTo>
                  <a:lnTo>
                    <a:pt x="2179218" y="205079"/>
                  </a:lnTo>
                  <a:lnTo>
                    <a:pt x="2162899" y="177749"/>
                  </a:lnTo>
                  <a:lnTo>
                    <a:pt x="2118677" y="152603"/>
                  </a:lnTo>
                  <a:lnTo>
                    <a:pt x="2055291" y="130898"/>
                  </a:lnTo>
                  <a:lnTo>
                    <a:pt x="2008136" y="116179"/>
                  </a:lnTo>
                  <a:lnTo>
                    <a:pt x="1960854" y="102082"/>
                  </a:lnTo>
                  <a:lnTo>
                    <a:pt x="1913407" y="88607"/>
                  </a:lnTo>
                  <a:lnTo>
                    <a:pt x="1865820" y="75819"/>
                  </a:lnTo>
                  <a:lnTo>
                    <a:pt x="1818055" y="63715"/>
                  </a:lnTo>
                  <a:lnTo>
                    <a:pt x="1770278" y="52387"/>
                  </a:lnTo>
                  <a:lnTo>
                    <a:pt x="1770278" y="205079"/>
                  </a:lnTo>
                  <a:lnTo>
                    <a:pt x="1769668" y="205828"/>
                  </a:lnTo>
                  <a:lnTo>
                    <a:pt x="1768157" y="206743"/>
                  </a:lnTo>
                  <a:lnTo>
                    <a:pt x="1768005" y="206743"/>
                  </a:lnTo>
                  <a:lnTo>
                    <a:pt x="1767852" y="206590"/>
                  </a:lnTo>
                  <a:lnTo>
                    <a:pt x="1767547" y="206438"/>
                  </a:lnTo>
                  <a:lnTo>
                    <a:pt x="1768462" y="205981"/>
                  </a:lnTo>
                  <a:lnTo>
                    <a:pt x="1769364" y="205828"/>
                  </a:lnTo>
                  <a:lnTo>
                    <a:pt x="1770278" y="205079"/>
                  </a:lnTo>
                  <a:lnTo>
                    <a:pt x="1770278" y="52387"/>
                  </a:lnTo>
                  <a:lnTo>
                    <a:pt x="1770126" y="52349"/>
                  </a:lnTo>
                  <a:lnTo>
                    <a:pt x="1722031" y="41732"/>
                  </a:lnTo>
                  <a:lnTo>
                    <a:pt x="1673745" y="31902"/>
                  </a:lnTo>
                  <a:lnTo>
                    <a:pt x="1625269" y="22885"/>
                  </a:lnTo>
                  <a:lnTo>
                    <a:pt x="1576590" y="14706"/>
                  </a:lnTo>
                  <a:lnTo>
                    <a:pt x="1527721" y="7391"/>
                  </a:lnTo>
                  <a:lnTo>
                    <a:pt x="1478635" y="977"/>
                  </a:lnTo>
                  <a:lnTo>
                    <a:pt x="1431899" y="0"/>
                  </a:lnTo>
                  <a:lnTo>
                    <a:pt x="1404645" y="12471"/>
                  </a:lnTo>
                  <a:lnTo>
                    <a:pt x="1394841" y="40716"/>
                  </a:lnTo>
                  <a:lnTo>
                    <a:pt x="1400454" y="87020"/>
                  </a:lnTo>
                  <a:lnTo>
                    <a:pt x="1402270" y="93916"/>
                  </a:lnTo>
                  <a:lnTo>
                    <a:pt x="1404378" y="100749"/>
                  </a:lnTo>
                  <a:lnTo>
                    <a:pt x="1406575" y="107594"/>
                  </a:lnTo>
                  <a:lnTo>
                    <a:pt x="1408658" y="114490"/>
                  </a:lnTo>
                  <a:lnTo>
                    <a:pt x="1417561" y="134620"/>
                  </a:lnTo>
                  <a:lnTo>
                    <a:pt x="1431163" y="148170"/>
                  </a:lnTo>
                  <a:lnTo>
                    <a:pt x="1448574" y="154901"/>
                  </a:lnTo>
                  <a:lnTo>
                    <a:pt x="1468920" y="154546"/>
                  </a:lnTo>
                  <a:lnTo>
                    <a:pt x="1489494" y="152603"/>
                  </a:lnTo>
                  <a:lnTo>
                    <a:pt x="1509306" y="153885"/>
                  </a:lnTo>
                  <a:lnTo>
                    <a:pt x="1597075" y="171208"/>
                  </a:lnTo>
                  <a:lnTo>
                    <a:pt x="1744167" y="203708"/>
                  </a:lnTo>
                  <a:lnTo>
                    <a:pt x="1746440" y="210845"/>
                  </a:lnTo>
                  <a:lnTo>
                    <a:pt x="1745081" y="214630"/>
                  </a:lnTo>
                  <a:lnTo>
                    <a:pt x="1586369" y="228993"/>
                  </a:lnTo>
                  <a:lnTo>
                    <a:pt x="1484122" y="235242"/>
                  </a:lnTo>
                  <a:lnTo>
                    <a:pt x="1434922" y="239610"/>
                  </a:lnTo>
                  <a:lnTo>
                    <a:pt x="1385798" y="244932"/>
                  </a:lnTo>
                  <a:lnTo>
                    <a:pt x="1238542" y="262801"/>
                  </a:lnTo>
                  <a:lnTo>
                    <a:pt x="1189355" y="268058"/>
                  </a:lnTo>
                  <a:lnTo>
                    <a:pt x="1140066" y="272326"/>
                  </a:lnTo>
                  <a:lnTo>
                    <a:pt x="1090637" y="275196"/>
                  </a:lnTo>
                  <a:lnTo>
                    <a:pt x="1041006" y="276275"/>
                  </a:lnTo>
                  <a:lnTo>
                    <a:pt x="991158" y="275183"/>
                  </a:lnTo>
                  <a:lnTo>
                    <a:pt x="938733" y="274853"/>
                  </a:lnTo>
                  <a:lnTo>
                    <a:pt x="886117" y="277952"/>
                  </a:lnTo>
                  <a:lnTo>
                    <a:pt x="833450" y="283514"/>
                  </a:lnTo>
                  <a:lnTo>
                    <a:pt x="780872" y="290550"/>
                  </a:lnTo>
                  <a:lnTo>
                    <a:pt x="728510" y="298094"/>
                  </a:lnTo>
                  <a:lnTo>
                    <a:pt x="677037" y="303212"/>
                  </a:lnTo>
                  <a:lnTo>
                    <a:pt x="625449" y="305943"/>
                  </a:lnTo>
                  <a:lnTo>
                    <a:pt x="574014" y="309537"/>
                  </a:lnTo>
                  <a:lnTo>
                    <a:pt x="522960" y="317207"/>
                  </a:lnTo>
                  <a:lnTo>
                    <a:pt x="492163" y="331495"/>
                  </a:lnTo>
                  <a:lnTo>
                    <a:pt x="492239" y="343649"/>
                  </a:lnTo>
                  <a:lnTo>
                    <a:pt x="502462" y="361365"/>
                  </a:lnTo>
                  <a:lnTo>
                    <a:pt x="533704" y="402272"/>
                  </a:lnTo>
                  <a:lnTo>
                    <a:pt x="569353" y="436156"/>
                  </a:lnTo>
                  <a:lnTo>
                    <a:pt x="613117" y="456133"/>
                  </a:lnTo>
                  <a:lnTo>
                    <a:pt x="668705" y="455295"/>
                  </a:lnTo>
                  <a:lnTo>
                    <a:pt x="679919" y="453694"/>
                  </a:lnTo>
                  <a:lnTo>
                    <a:pt x="691400" y="453136"/>
                  </a:lnTo>
                  <a:lnTo>
                    <a:pt x="702983" y="452869"/>
                  </a:lnTo>
                  <a:lnTo>
                    <a:pt x="714552" y="452107"/>
                  </a:lnTo>
                  <a:lnTo>
                    <a:pt x="768146" y="446989"/>
                  </a:lnTo>
                  <a:lnTo>
                    <a:pt x="875423" y="438188"/>
                  </a:lnTo>
                  <a:lnTo>
                    <a:pt x="1607985" y="389597"/>
                  </a:lnTo>
                  <a:lnTo>
                    <a:pt x="1767700" y="376694"/>
                  </a:lnTo>
                  <a:lnTo>
                    <a:pt x="1755101" y="392684"/>
                  </a:lnTo>
                  <a:lnTo>
                    <a:pt x="1741525" y="404025"/>
                  </a:lnTo>
                  <a:lnTo>
                    <a:pt x="1727758" y="412775"/>
                  </a:lnTo>
                  <a:lnTo>
                    <a:pt x="1714563" y="421005"/>
                  </a:lnTo>
                  <a:lnTo>
                    <a:pt x="1672818" y="451510"/>
                  </a:lnTo>
                  <a:lnTo>
                    <a:pt x="1632712" y="483933"/>
                  </a:lnTo>
                  <a:lnTo>
                    <a:pt x="1554391" y="551192"/>
                  </a:lnTo>
                  <a:lnTo>
                    <a:pt x="1519237" y="594436"/>
                  </a:lnTo>
                  <a:lnTo>
                    <a:pt x="1506245" y="640359"/>
                  </a:lnTo>
                  <a:lnTo>
                    <a:pt x="1510169" y="686168"/>
                  </a:lnTo>
                  <a:lnTo>
                    <a:pt x="1525752" y="729107"/>
                  </a:lnTo>
                  <a:lnTo>
                    <a:pt x="1547710" y="766368"/>
                  </a:lnTo>
                  <a:lnTo>
                    <a:pt x="1553552" y="773125"/>
                  </a:lnTo>
                  <a:lnTo>
                    <a:pt x="1560068" y="776706"/>
                  </a:lnTo>
                  <a:lnTo>
                    <a:pt x="1567116" y="775652"/>
                  </a:lnTo>
                  <a:lnTo>
                    <a:pt x="1574584" y="768489"/>
                  </a:lnTo>
                  <a:lnTo>
                    <a:pt x="1600225" y="739140"/>
                  </a:lnTo>
                  <a:lnTo>
                    <a:pt x="1629740" y="714362"/>
                  </a:lnTo>
                  <a:lnTo>
                    <a:pt x="1661350" y="692137"/>
                  </a:lnTo>
                  <a:lnTo>
                    <a:pt x="1693303" y="670471"/>
                  </a:lnTo>
                  <a:lnTo>
                    <a:pt x="1733689" y="642569"/>
                  </a:lnTo>
                  <a:lnTo>
                    <a:pt x="1774456" y="615251"/>
                  </a:lnTo>
                  <a:lnTo>
                    <a:pt x="1815553" y="588454"/>
                  </a:lnTo>
                  <a:lnTo>
                    <a:pt x="1856943" y="562089"/>
                  </a:lnTo>
                  <a:lnTo>
                    <a:pt x="1940369" y="510413"/>
                  </a:lnTo>
                  <a:lnTo>
                    <a:pt x="2066467" y="434352"/>
                  </a:lnTo>
                  <a:lnTo>
                    <a:pt x="2164105" y="376694"/>
                  </a:lnTo>
                  <a:lnTo>
                    <a:pt x="2165146" y="376085"/>
                  </a:lnTo>
                  <a:lnTo>
                    <a:pt x="2182977" y="363931"/>
                  </a:lnTo>
                  <a:lnTo>
                    <a:pt x="2195398" y="349516"/>
                  </a:lnTo>
                  <a:lnTo>
                    <a:pt x="2201278" y="331089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1135" y="1172506"/>
            <a:ext cx="725805" cy="1821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3250" spc="-50" dirty="0">
                <a:latin typeface="Arial"/>
                <a:cs typeface="Arial"/>
              </a:rPr>
              <a:t>5</a:t>
            </a:r>
            <a:endParaRPr sz="3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75"/>
              </a:spcBef>
            </a:pP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50" spc="-50" dirty="0">
                <a:latin typeface="Arial"/>
                <a:cs typeface="Arial"/>
              </a:rPr>
              <a:t>6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436" rIns="0" bIns="0" rtlCol="0">
            <a:spAutoFit/>
          </a:bodyPr>
          <a:lstStyle/>
          <a:p>
            <a:pPr marL="1115695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5" dirty="0"/>
              <a:t> </a:t>
            </a:r>
            <a:r>
              <a:rPr sz="3250" spc="-204" dirty="0"/>
              <a:t>DEFINE</a:t>
            </a:r>
            <a:r>
              <a:rPr sz="3250" spc="-175" dirty="0"/>
              <a:t> </a:t>
            </a:r>
            <a:r>
              <a:rPr sz="3250" spc="-125" dirty="0"/>
              <a:t>CRITERIA/GOALS</a:t>
            </a:r>
            <a:endParaRPr sz="3250"/>
          </a:p>
        </p:txBody>
      </p:sp>
      <p:sp>
        <p:nvSpPr>
          <p:cNvPr id="7" name="object 7"/>
          <p:cNvSpPr txBox="1"/>
          <p:nvPr/>
        </p:nvSpPr>
        <p:spPr>
          <a:xfrm>
            <a:off x="186854" y="5199053"/>
            <a:ext cx="9403080" cy="1673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5585" algn="just">
              <a:lnSpc>
                <a:spcPct val="106600"/>
              </a:lnSpc>
              <a:buAutoNum type="arabicPeriod" startAt="5"/>
              <a:tabLst>
                <a:tab pos="248285" algn="l"/>
              </a:tabLst>
            </a:pPr>
            <a:r>
              <a:rPr sz="1700" spc="-20" dirty="0">
                <a:latin typeface="Gill Sans MT"/>
                <a:cs typeface="Gill Sans MT"/>
              </a:rPr>
              <a:t>Enter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title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(brief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description)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under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title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full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description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larger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box.</a:t>
            </a:r>
            <a:r>
              <a:rPr sz="1700" spc="2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formatting </a:t>
            </a:r>
            <a:r>
              <a:rPr sz="1700" spc="-25" dirty="0">
                <a:latin typeface="Gill Sans MT"/>
                <a:cs typeface="Gill Sans MT"/>
              </a:rPr>
              <a:t>functions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as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you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would</a:t>
            </a:r>
            <a:r>
              <a:rPr sz="1700" spc="-5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spc="-145" dirty="0">
                <a:latin typeface="Gill Sans MT"/>
                <a:cs typeface="Gill Sans MT"/>
              </a:rPr>
              <a:t>Word</a:t>
            </a:r>
            <a:r>
              <a:rPr sz="1700" spc="2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(lists,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bold,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italics,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etc).</a:t>
            </a:r>
            <a:r>
              <a:rPr sz="1700" spc="33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there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75" dirty="0">
                <a:latin typeface="Gill Sans MT"/>
                <a:cs typeface="Gill Sans MT"/>
              </a:rPr>
              <a:t>were</a:t>
            </a:r>
            <a:r>
              <a:rPr sz="1700" spc="-4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specific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dates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associated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with 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goal,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enter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those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as</a:t>
            </a:r>
            <a:r>
              <a:rPr sz="1700" spc="-12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well.</a:t>
            </a:r>
            <a:r>
              <a:rPr sz="1700" spc="229" dirty="0">
                <a:latin typeface="Gill Sans MT"/>
                <a:cs typeface="Gill Sans MT"/>
              </a:rPr>
              <a:t> </a:t>
            </a:r>
            <a:endParaRPr sz="1600" dirty="0">
              <a:latin typeface="Gill Sans MT"/>
              <a:cs typeface="Gill Sans MT"/>
            </a:endParaRPr>
          </a:p>
          <a:p>
            <a:pPr marL="252729" indent="-240029" algn="just">
              <a:lnSpc>
                <a:spcPct val="100000"/>
              </a:lnSpc>
              <a:buAutoNum type="arabicPeriod" startAt="5"/>
              <a:tabLst>
                <a:tab pos="252729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Add.</a:t>
            </a:r>
            <a:endParaRPr sz="17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600" dirty="0">
              <a:latin typeface="Gill Sans MT"/>
              <a:cs typeface="Gill Sans MT"/>
            </a:endParaRPr>
          </a:p>
          <a:p>
            <a:pPr marL="281940" algn="ctr">
              <a:lnSpc>
                <a:spcPct val="100000"/>
              </a:lnSpc>
            </a:pPr>
            <a:r>
              <a:rPr sz="1700" spc="-10" dirty="0">
                <a:latin typeface="Gill Sans MT"/>
                <a:cs typeface="Gill Sans MT"/>
              </a:rPr>
              <a:t>Repeat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these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steps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until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entered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all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goals.</a:t>
            </a:r>
            <a:endParaRPr sz="17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554" y="1037275"/>
            <a:ext cx="9658350" cy="2714625"/>
            <a:chOff x="199554" y="1037275"/>
            <a:chExt cx="9658350" cy="271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554" y="1037275"/>
              <a:ext cx="9658349" cy="27146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21953" y="1126685"/>
              <a:ext cx="1709420" cy="777240"/>
            </a:xfrm>
            <a:custGeom>
              <a:avLst/>
              <a:gdLst/>
              <a:ahLst/>
              <a:cxnLst/>
              <a:rect l="l" t="t" r="r" b="b"/>
              <a:pathLst>
                <a:path w="1709420" h="777239">
                  <a:moveTo>
                    <a:pt x="956418" y="154899"/>
                  </a:moveTo>
                  <a:lnTo>
                    <a:pt x="939001" y="148171"/>
                  </a:lnTo>
                  <a:lnTo>
                    <a:pt x="925400" y="134613"/>
                  </a:lnTo>
                  <a:lnTo>
                    <a:pt x="916495" y="114484"/>
                  </a:lnTo>
                  <a:lnTo>
                    <a:pt x="914424" y="107589"/>
                  </a:lnTo>
                  <a:lnTo>
                    <a:pt x="912225" y="100751"/>
                  </a:lnTo>
                  <a:lnTo>
                    <a:pt x="910111" y="93913"/>
                  </a:lnTo>
                  <a:lnTo>
                    <a:pt x="908297" y="87019"/>
                  </a:lnTo>
                  <a:lnTo>
                    <a:pt x="902686" y="40714"/>
                  </a:lnTo>
                  <a:lnTo>
                    <a:pt x="912491" y="12476"/>
                  </a:lnTo>
                  <a:lnTo>
                    <a:pt x="939744" y="0"/>
                  </a:lnTo>
                  <a:lnTo>
                    <a:pt x="986482" y="981"/>
                  </a:lnTo>
                  <a:lnTo>
                    <a:pt x="1035564" y="7393"/>
                  </a:lnTo>
                  <a:lnTo>
                    <a:pt x="1084436" y="14702"/>
                  </a:lnTo>
                  <a:lnTo>
                    <a:pt x="1133107" y="22881"/>
                  </a:lnTo>
                  <a:lnTo>
                    <a:pt x="1181582" y="31901"/>
                  </a:lnTo>
                  <a:lnTo>
                    <a:pt x="1229867" y="41733"/>
                  </a:lnTo>
                  <a:lnTo>
                    <a:pt x="1277971" y="52348"/>
                  </a:lnTo>
                  <a:lnTo>
                    <a:pt x="1325898" y="63719"/>
                  </a:lnTo>
                  <a:lnTo>
                    <a:pt x="1373656" y="75816"/>
                  </a:lnTo>
                  <a:lnTo>
                    <a:pt x="1421252" y="88611"/>
                  </a:lnTo>
                  <a:lnTo>
                    <a:pt x="1468692" y="102076"/>
                  </a:lnTo>
                  <a:lnTo>
                    <a:pt x="1515983" y="116180"/>
                  </a:lnTo>
                  <a:lnTo>
                    <a:pt x="1563131" y="130898"/>
                  </a:lnTo>
                  <a:lnTo>
                    <a:pt x="1610143" y="146198"/>
                  </a:lnTo>
                  <a:lnTo>
                    <a:pt x="1626515" y="152597"/>
                  </a:lnTo>
                  <a:lnTo>
                    <a:pt x="997341" y="152597"/>
                  </a:lnTo>
                  <a:lnTo>
                    <a:pt x="976766" y="154544"/>
                  </a:lnTo>
                  <a:lnTo>
                    <a:pt x="956418" y="154899"/>
                  </a:lnTo>
                  <a:close/>
                </a:path>
                <a:path w="1709420" h="777239">
                  <a:moveTo>
                    <a:pt x="1696651" y="276275"/>
                  </a:moveTo>
                  <a:lnTo>
                    <a:pt x="548850" y="276275"/>
                  </a:lnTo>
                  <a:lnTo>
                    <a:pt x="598475" y="275191"/>
                  </a:lnTo>
                  <a:lnTo>
                    <a:pt x="647912" y="272321"/>
                  </a:lnTo>
                  <a:lnTo>
                    <a:pt x="697202" y="268057"/>
                  </a:lnTo>
                  <a:lnTo>
                    <a:pt x="746381" y="262794"/>
                  </a:lnTo>
                  <a:lnTo>
                    <a:pt x="893640" y="244935"/>
                  </a:lnTo>
                  <a:lnTo>
                    <a:pt x="942762" y="239604"/>
                  </a:lnTo>
                  <a:lnTo>
                    <a:pt x="991965" y="235240"/>
                  </a:lnTo>
                  <a:lnTo>
                    <a:pt x="1094210" y="228995"/>
                  </a:lnTo>
                  <a:lnTo>
                    <a:pt x="1252919" y="214634"/>
                  </a:lnTo>
                  <a:lnTo>
                    <a:pt x="1254286" y="210840"/>
                  </a:lnTo>
                  <a:lnTo>
                    <a:pt x="1253982" y="207198"/>
                  </a:lnTo>
                  <a:lnTo>
                    <a:pt x="1252008" y="203708"/>
                  </a:lnTo>
                  <a:lnTo>
                    <a:pt x="1104913" y="171209"/>
                  </a:lnTo>
                  <a:lnTo>
                    <a:pt x="1036501" y="157126"/>
                  </a:lnTo>
                  <a:lnTo>
                    <a:pt x="1017149" y="153880"/>
                  </a:lnTo>
                  <a:lnTo>
                    <a:pt x="997341" y="152597"/>
                  </a:lnTo>
                  <a:lnTo>
                    <a:pt x="1626515" y="152597"/>
                  </a:lnTo>
                  <a:lnTo>
                    <a:pt x="1643962" y="159416"/>
                  </a:lnTo>
                  <a:lnTo>
                    <a:pt x="1670736" y="177741"/>
                  </a:lnTo>
                  <a:lnTo>
                    <a:pt x="1687064" y="205029"/>
                  </a:lnTo>
                  <a:lnTo>
                    <a:pt x="1278121" y="205074"/>
                  </a:lnTo>
                  <a:lnTo>
                    <a:pt x="1277210" y="205833"/>
                  </a:lnTo>
                  <a:lnTo>
                    <a:pt x="1276299" y="205984"/>
                  </a:lnTo>
                  <a:lnTo>
                    <a:pt x="1275388" y="206440"/>
                  </a:lnTo>
                  <a:lnTo>
                    <a:pt x="1275692" y="206591"/>
                  </a:lnTo>
                  <a:lnTo>
                    <a:pt x="1275843" y="206743"/>
                  </a:lnTo>
                  <a:lnTo>
                    <a:pt x="1687170" y="206743"/>
                  </a:lnTo>
                  <a:lnTo>
                    <a:pt x="1689542" y="245134"/>
                  </a:lnTo>
                  <a:lnTo>
                    <a:pt x="1690823" y="259137"/>
                  </a:lnTo>
                  <a:lnTo>
                    <a:pt x="1695919" y="274420"/>
                  </a:lnTo>
                  <a:lnTo>
                    <a:pt x="1696651" y="276275"/>
                  </a:lnTo>
                  <a:close/>
                </a:path>
                <a:path w="1709420" h="777239">
                  <a:moveTo>
                    <a:pt x="1687170" y="206743"/>
                  </a:moveTo>
                  <a:lnTo>
                    <a:pt x="1275995" y="206743"/>
                  </a:lnTo>
                  <a:lnTo>
                    <a:pt x="1277513" y="205833"/>
                  </a:lnTo>
                  <a:lnTo>
                    <a:pt x="1278121" y="205074"/>
                  </a:lnTo>
                  <a:lnTo>
                    <a:pt x="1687066" y="205074"/>
                  </a:lnTo>
                  <a:lnTo>
                    <a:pt x="1687170" y="206743"/>
                  </a:lnTo>
                  <a:close/>
                </a:path>
                <a:path w="1709420" h="777239">
                  <a:moveTo>
                    <a:pt x="120957" y="456133"/>
                  </a:moveTo>
                  <a:lnTo>
                    <a:pt x="77198" y="436158"/>
                  </a:lnTo>
                  <a:lnTo>
                    <a:pt x="41552" y="402269"/>
                  </a:lnTo>
                  <a:lnTo>
                    <a:pt x="10304" y="361368"/>
                  </a:lnTo>
                  <a:lnTo>
                    <a:pt x="0" y="331494"/>
                  </a:lnTo>
                  <a:lnTo>
                    <a:pt x="10197" y="323236"/>
                  </a:lnTo>
                  <a:lnTo>
                    <a:pt x="30799" y="317211"/>
                  </a:lnTo>
                  <a:lnTo>
                    <a:pt x="81854" y="309529"/>
                  </a:lnTo>
                  <a:lnTo>
                    <a:pt x="133294" y="305944"/>
                  </a:lnTo>
                  <a:lnTo>
                    <a:pt x="184876" y="303213"/>
                  </a:lnTo>
                  <a:lnTo>
                    <a:pt x="236358" y="298092"/>
                  </a:lnTo>
                  <a:lnTo>
                    <a:pt x="288712" y="290552"/>
                  </a:lnTo>
                  <a:lnTo>
                    <a:pt x="341291" y="283515"/>
                  </a:lnTo>
                  <a:lnTo>
                    <a:pt x="393958" y="277956"/>
                  </a:lnTo>
                  <a:lnTo>
                    <a:pt x="446574" y="274852"/>
                  </a:lnTo>
                  <a:lnTo>
                    <a:pt x="499000" y="275179"/>
                  </a:lnTo>
                  <a:lnTo>
                    <a:pt x="548850" y="276275"/>
                  </a:lnTo>
                  <a:lnTo>
                    <a:pt x="1696651" y="276275"/>
                  </a:lnTo>
                  <a:lnTo>
                    <a:pt x="1702283" y="290552"/>
                  </a:lnTo>
                  <a:lnTo>
                    <a:pt x="1707305" y="306893"/>
                  </a:lnTo>
                  <a:lnTo>
                    <a:pt x="1709117" y="331084"/>
                  </a:lnTo>
                  <a:lnTo>
                    <a:pt x="1703244" y="349513"/>
                  </a:lnTo>
                  <a:lnTo>
                    <a:pt x="1690823" y="363931"/>
                  </a:lnTo>
                  <a:lnTo>
                    <a:pt x="1672994" y="376087"/>
                  </a:lnTo>
                  <a:lnTo>
                    <a:pt x="1671953" y="376694"/>
                  </a:lnTo>
                  <a:lnTo>
                    <a:pt x="1275540" y="376694"/>
                  </a:lnTo>
                  <a:lnTo>
                    <a:pt x="1115829" y="389592"/>
                  </a:lnTo>
                  <a:lnTo>
                    <a:pt x="383268" y="438189"/>
                  </a:lnTo>
                  <a:lnTo>
                    <a:pt x="275983" y="446988"/>
                  </a:lnTo>
                  <a:lnTo>
                    <a:pt x="222391" y="452110"/>
                  </a:lnTo>
                  <a:lnTo>
                    <a:pt x="210829" y="452864"/>
                  </a:lnTo>
                  <a:lnTo>
                    <a:pt x="199239" y="453134"/>
                  </a:lnTo>
                  <a:lnTo>
                    <a:pt x="187763" y="453689"/>
                  </a:lnTo>
                  <a:lnTo>
                    <a:pt x="176543" y="455296"/>
                  </a:lnTo>
                  <a:lnTo>
                    <a:pt x="120957" y="456133"/>
                  </a:lnTo>
                  <a:close/>
                </a:path>
                <a:path w="1709420" h="777239">
                  <a:moveTo>
                    <a:pt x="1067912" y="776704"/>
                  </a:moveTo>
                  <a:lnTo>
                    <a:pt x="1033590" y="729102"/>
                  </a:lnTo>
                  <a:lnTo>
                    <a:pt x="1018012" y="686170"/>
                  </a:lnTo>
                  <a:lnTo>
                    <a:pt x="1014087" y="640353"/>
                  </a:lnTo>
                  <a:lnTo>
                    <a:pt x="1027075" y="594435"/>
                  </a:lnTo>
                  <a:lnTo>
                    <a:pt x="1062238" y="551197"/>
                  </a:lnTo>
                  <a:lnTo>
                    <a:pt x="1140556" y="483937"/>
                  </a:lnTo>
                  <a:lnTo>
                    <a:pt x="1180662" y="451503"/>
                  </a:lnTo>
                  <a:lnTo>
                    <a:pt x="1222404" y="421002"/>
                  </a:lnTo>
                  <a:lnTo>
                    <a:pt x="1235595" y="412778"/>
                  </a:lnTo>
                  <a:lnTo>
                    <a:pt x="1249370" y="404026"/>
                  </a:lnTo>
                  <a:lnTo>
                    <a:pt x="1262946" y="392686"/>
                  </a:lnTo>
                  <a:lnTo>
                    <a:pt x="1275540" y="376694"/>
                  </a:lnTo>
                  <a:lnTo>
                    <a:pt x="1671953" y="376694"/>
                  </a:lnTo>
                  <a:lnTo>
                    <a:pt x="1598934" y="419618"/>
                  </a:lnTo>
                  <a:lnTo>
                    <a:pt x="1448216" y="510407"/>
                  </a:lnTo>
                  <a:lnTo>
                    <a:pt x="1364785" y="562090"/>
                  </a:lnTo>
                  <a:lnTo>
                    <a:pt x="1323401" y="588447"/>
                  </a:lnTo>
                  <a:lnTo>
                    <a:pt x="1282302" y="615246"/>
                  </a:lnTo>
                  <a:lnTo>
                    <a:pt x="1241536" y="642561"/>
                  </a:lnTo>
                  <a:lnTo>
                    <a:pt x="1201150" y="670466"/>
                  </a:lnTo>
                  <a:lnTo>
                    <a:pt x="1169192" y="692141"/>
                  </a:lnTo>
                  <a:lnTo>
                    <a:pt x="1137577" y="714357"/>
                  </a:lnTo>
                  <a:lnTo>
                    <a:pt x="1108067" y="739134"/>
                  </a:lnTo>
                  <a:lnTo>
                    <a:pt x="1082429" y="768491"/>
                  </a:lnTo>
                  <a:lnTo>
                    <a:pt x="1074964" y="775649"/>
                  </a:lnTo>
                  <a:lnTo>
                    <a:pt x="1067912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436" rIns="0" bIns="0" rtlCol="0">
            <a:spAutoFit/>
          </a:bodyPr>
          <a:lstStyle/>
          <a:p>
            <a:pPr marL="1115695">
              <a:lnSpc>
                <a:spcPct val="100000"/>
              </a:lnSpc>
              <a:spcBef>
                <a:spcPts val="130"/>
              </a:spcBef>
            </a:pPr>
            <a:r>
              <a:rPr sz="3250" spc="-185" dirty="0"/>
              <a:t>MANAGER:</a:t>
            </a:r>
            <a:r>
              <a:rPr sz="3250" spc="-175" dirty="0"/>
              <a:t> </a:t>
            </a:r>
            <a:r>
              <a:rPr sz="3250" spc="-204" dirty="0"/>
              <a:t>DEFINE</a:t>
            </a:r>
            <a:r>
              <a:rPr sz="3250" spc="-175" dirty="0"/>
              <a:t> </a:t>
            </a:r>
            <a:r>
              <a:rPr sz="3250" spc="-125" dirty="0"/>
              <a:t>CRITERIA/GOALS</a:t>
            </a:r>
            <a:endParaRPr sz="3250"/>
          </a:p>
        </p:txBody>
      </p:sp>
      <p:sp>
        <p:nvSpPr>
          <p:cNvPr id="6" name="object 6"/>
          <p:cNvSpPr txBox="1"/>
          <p:nvPr/>
        </p:nvSpPr>
        <p:spPr>
          <a:xfrm>
            <a:off x="186854" y="4153587"/>
            <a:ext cx="966216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340">
              <a:lnSpc>
                <a:spcPct val="106600"/>
              </a:lnSpc>
              <a:buAutoNum type="arabicPeriod" startAt="7"/>
              <a:tabLst>
                <a:tab pos="193040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often!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made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leave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system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0" dirty="0">
                <a:latin typeface="Gill Sans MT"/>
                <a:cs typeface="Gill Sans MT"/>
              </a:rPr>
              <a:t>(or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logs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out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automatically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due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inactivity),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lose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anything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saved.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Gill Sans MT"/>
              <a:buAutoNum type="arabicPeriod" startAt="7"/>
            </a:pPr>
            <a:endParaRPr sz="1600">
              <a:latin typeface="Gill Sans MT"/>
              <a:cs typeface="Gill Sans MT"/>
            </a:endParaRPr>
          </a:p>
          <a:p>
            <a:pPr marL="12700" marR="520700" indent="194310">
              <a:lnSpc>
                <a:spcPct val="106600"/>
              </a:lnSpc>
              <a:buAutoNum type="arabicPeriod" startAt="7"/>
              <a:tabLst>
                <a:tab pos="207010" algn="l"/>
              </a:tabLst>
            </a:pPr>
            <a:r>
              <a:rPr sz="1700" spc="-40" dirty="0">
                <a:latin typeface="Gill Sans MT"/>
                <a:cs typeface="Gill Sans MT"/>
              </a:rPr>
              <a:t>Once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entered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goals,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Approve.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sends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employee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so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can </a:t>
            </a:r>
            <a:r>
              <a:rPr sz="1700" spc="-30" dirty="0">
                <a:latin typeface="Gill Sans MT"/>
                <a:cs typeface="Gill Sans MT"/>
              </a:rPr>
              <a:t>complete</a:t>
            </a:r>
            <a:r>
              <a:rPr sz="1700" spc="-4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their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4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Evaluation.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970" y="1048247"/>
            <a:ext cx="22034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340" dirty="0">
                <a:latin typeface="Arial"/>
                <a:cs typeface="Arial"/>
              </a:rPr>
              <a:t>7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36015" y="1510036"/>
            <a:ext cx="883919" cy="1569085"/>
          </a:xfrm>
          <a:custGeom>
            <a:avLst/>
            <a:gdLst/>
            <a:ahLst/>
            <a:cxnLst/>
            <a:rect l="l" t="t" r="r" b="b"/>
            <a:pathLst>
              <a:path w="883920" h="1569085">
                <a:moveTo>
                  <a:pt x="276107" y="629670"/>
                </a:moveTo>
                <a:lnTo>
                  <a:pt x="262252" y="642186"/>
                </a:lnTo>
                <a:lnTo>
                  <a:pt x="244020" y="648219"/>
                </a:lnTo>
                <a:lnTo>
                  <a:pt x="222038" y="647098"/>
                </a:lnTo>
                <a:lnTo>
                  <a:pt x="214949" y="645840"/>
                </a:lnTo>
                <a:lnTo>
                  <a:pt x="207854" y="644722"/>
                </a:lnTo>
                <a:lnTo>
                  <a:pt x="200798" y="643527"/>
                </a:lnTo>
                <a:lnTo>
                  <a:pt x="193825" y="642040"/>
                </a:lnTo>
                <a:lnTo>
                  <a:pt x="149960" y="626182"/>
                </a:lnTo>
                <a:lnTo>
                  <a:pt x="129169" y="604706"/>
                </a:lnTo>
                <a:lnTo>
                  <a:pt x="130312" y="574754"/>
                </a:lnTo>
                <a:lnTo>
                  <a:pt x="152249" y="533473"/>
                </a:lnTo>
                <a:lnTo>
                  <a:pt x="180090" y="492546"/>
                </a:lnTo>
                <a:lnTo>
                  <a:pt x="208638" y="452210"/>
                </a:lnTo>
                <a:lnTo>
                  <a:pt x="237872" y="412447"/>
                </a:lnTo>
                <a:lnTo>
                  <a:pt x="267767" y="373237"/>
                </a:lnTo>
                <a:lnTo>
                  <a:pt x="298303" y="334562"/>
                </a:lnTo>
                <a:lnTo>
                  <a:pt x="329456" y="296403"/>
                </a:lnTo>
                <a:lnTo>
                  <a:pt x="361204" y="258741"/>
                </a:lnTo>
                <a:lnTo>
                  <a:pt x="393524" y="221558"/>
                </a:lnTo>
                <a:lnTo>
                  <a:pt x="426394" y="184834"/>
                </a:lnTo>
                <a:lnTo>
                  <a:pt x="459791" y="148551"/>
                </a:lnTo>
                <a:lnTo>
                  <a:pt x="493693" y="112690"/>
                </a:lnTo>
                <a:lnTo>
                  <a:pt x="528076" y="77232"/>
                </a:lnTo>
                <a:lnTo>
                  <a:pt x="562920" y="42158"/>
                </a:lnTo>
                <a:lnTo>
                  <a:pt x="576011" y="30425"/>
                </a:lnTo>
                <a:lnTo>
                  <a:pt x="292493" y="592099"/>
                </a:lnTo>
                <a:lnTo>
                  <a:pt x="284959" y="611345"/>
                </a:lnTo>
                <a:lnTo>
                  <a:pt x="276107" y="629670"/>
                </a:lnTo>
                <a:close/>
              </a:path>
              <a:path w="883920" h="1569085">
                <a:moveTo>
                  <a:pt x="718024" y="23545"/>
                </a:moveTo>
                <a:lnTo>
                  <a:pt x="200804" y="1048206"/>
                </a:lnTo>
                <a:lnTo>
                  <a:pt x="222198" y="1003417"/>
                </a:lnTo>
                <a:lnTo>
                  <a:pt x="241913" y="957990"/>
                </a:lnTo>
                <a:lnTo>
                  <a:pt x="260318" y="912067"/>
                </a:lnTo>
                <a:lnTo>
                  <a:pt x="277780" y="865793"/>
                </a:lnTo>
                <a:lnTo>
                  <a:pt x="328195" y="726284"/>
                </a:lnTo>
                <a:lnTo>
                  <a:pt x="345571" y="680031"/>
                </a:lnTo>
                <a:lnTo>
                  <a:pt x="363847" y="634140"/>
                </a:lnTo>
                <a:lnTo>
                  <a:pt x="404345" y="540049"/>
                </a:lnTo>
                <a:lnTo>
                  <a:pt x="463042" y="391895"/>
                </a:lnTo>
                <a:lnTo>
                  <a:pt x="460271" y="388966"/>
                </a:lnTo>
                <a:lnTo>
                  <a:pt x="456883" y="387596"/>
                </a:lnTo>
                <a:lnTo>
                  <a:pt x="452878" y="387785"/>
                </a:lnTo>
                <a:lnTo>
                  <a:pt x="357582" y="504456"/>
                </a:lnTo>
                <a:lnTo>
                  <a:pt x="314182" y="559182"/>
                </a:lnTo>
                <a:lnTo>
                  <a:pt x="302564" y="574995"/>
                </a:lnTo>
                <a:lnTo>
                  <a:pt x="292493" y="592099"/>
                </a:lnTo>
                <a:lnTo>
                  <a:pt x="576011" y="30425"/>
                </a:lnTo>
                <a:lnTo>
                  <a:pt x="589960" y="17923"/>
                </a:lnTo>
                <a:lnTo>
                  <a:pt x="618384" y="2279"/>
                </a:lnTo>
                <a:lnTo>
                  <a:pt x="650101" y="0"/>
                </a:lnTo>
                <a:lnTo>
                  <a:pt x="465864" y="365090"/>
                </a:lnTo>
                <a:lnTo>
                  <a:pt x="466131" y="366245"/>
                </a:lnTo>
                <a:lnTo>
                  <a:pt x="465856" y="367127"/>
                </a:lnTo>
                <a:lnTo>
                  <a:pt x="465852" y="368145"/>
                </a:lnTo>
                <a:lnTo>
                  <a:pt x="466124" y="367942"/>
                </a:lnTo>
                <a:lnTo>
                  <a:pt x="466328" y="367875"/>
                </a:lnTo>
                <a:lnTo>
                  <a:pt x="651679" y="677"/>
                </a:lnTo>
                <a:lnTo>
                  <a:pt x="687021" y="15859"/>
                </a:lnTo>
                <a:lnTo>
                  <a:pt x="700098" y="21025"/>
                </a:lnTo>
                <a:lnTo>
                  <a:pt x="716038" y="23363"/>
                </a:lnTo>
                <a:lnTo>
                  <a:pt x="718024" y="23545"/>
                </a:lnTo>
                <a:close/>
              </a:path>
              <a:path w="883920" h="1569085">
                <a:moveTo>
                  <a:pt x="651679" y="677"/>
                </a:moveTo>
                <a:lnTo>
                  <a:pt x="466396" y="367739"/>
                </a:lnTo>
                <a:lnTo>
                  <a:pt x="466268" y="365974"/>
                </a:lnTo>
                <a:lnTo>
                  <a:pt x="465864" y="365090"/>
                </a:lnTo>
                <a:lnTo>
                  <a:pt x="650143" y="17"/>
                </a:lnTo>
                <a:lnTo>
                  <a:pt x="651679" y="677"/>
                </a:lnTo>
                <a:close/>
              </a:path>
              <a:path w="883920" h="1569085">
                <a:moveTo>
                  <a:pt x="168549" y="1511241"/>
                </a:moveTo>
                <a:lnTo>
                  <a:pt x="130999" y="1541304"/>
                </a:lnTo>
                <a:lnTo>
                  <a:pt x="84683" y="1557855"/>
                </a:lnTo>
                <a:lnTo>
                  <a:pt x="34089" y="1567320"/>
                </a:lnTo>
                <a:lnTo>
                  <a:pt x="13663" y="1568465"/>
                </a:lnTo>
                <a:lnTo>
                  <a:pt x="2776" y="1563057"/>
                </a:lnTo>
                <a:lnTo>
                  <a:pt x="0" y="1550232"/>
                </a:lnTo>
                <a:lnTo>
                  <a:pt x="3905" y="1529125"/>
                </a:lnTo>
                <a:lnTo>
                  <a:pt x="20054" y="1480086"/>
                </a:lnTo>
                <a:lnTo>
                  <a:pt x="40033" y="1432550"/>
                </a:lnTo>
                <a:lnTo>
                  <a:pt x="60838" y="1385271"/>
                </a:lnTo>
                <a:lnTo>
                  <a:pt x="79465" y="1337004"/>
                </a:lnTo>
                <a:lnTo>
                  <a:pt x="96326" y="1286870"/>
                </a:lnTo>
                <a:lnTo>
                  <a:pt x="113737" y="1236760"/>
                </a:lnTo>
                <a:lnTo>
                  <a:pt x="132507" y="1187239"/>
                </a:lnTo>
                <a:lnTo>
                  <a:pt x="153446" y="1138869"/>
                </a:lnTo>
                <a:lnTo>
                  <a:pt x="177362" y="1092214"/>
                </a:lnTo>
                <a:lnTo>
                  <a:pt x="200804" y="1048206"/>
                </a:lnTo>
                <a:lnTo>
                  <a:pt x="718024" y="23545"/>
                </a:lnTo>
                <a:lnTo>
                  <a:pt x="772570" y="37114"/>
                </a:lnTo>
                <a:lnTo>
                  <a:pt x="796468" y="89641"/>
                </a:lnTo>
                <a:lnTo>
                  <a:pt x="796540" y="90845"/>
                </a:lnTo>
                <a:lnTo>
                  <a:pt x="617909" y="444729"/>
                </a:lnTo>
                <a:lnTo>
                  <a:pt x="557455" y="593118"/>
                </a:lnTo>
                <a:lnTo>
                  <a:pt x="270732" y="1268986"/>
                </a:lnTo>
                <a:lnTo>
                  <a:pt x="230243" y="1368725"/>
                </a:lnTo>
                <a:lnTo>
                  <a:pt x="210666" y="1418876"/>
                </a:lnTo>
                <a:lnTo>
                  <a:pt x="206129" y="1429537"/>
                </a:lnTo>
                <a:lnTo>
                  <a:pt x="201147" y="1440006"/>
                </a:lnTo>
                <a:lnTo>
                  <a:pt x="196471" y="1450501"/>
                </a:lnTo>
                <a:lnTo>
                  <a:pt x="192850" y="1461241"/>
                </a:lnTo>
                <a:lnTo>
                  <a:pt x="168549" y="1511241"/>
                </a:lnTo>
                <a:close/>
              </a:path>
              <a:path w="883920" h="1569085">
                <a:moveTo>
                  <a:pt x="881444" y="810334"/>
                </a:moveTo>
                <a:lnTo>
                  <a:pt x="875312" y="814532"/>
                </a:lnTo>
                <a:lnTo>
                  <a:pt x="866649" y="816704"/>
                </a:lnTo>
                <a:lnTo>
                  <a:pt x="823482" y="819523"/>
                </a:lnTo>
                <a:lnTo>
                  <a:pt x="778137" y="814084"/>
                </a:lnTo>
                <a:lnTo>
                  <a:pt x="735467" y="796942"/>
                </a:lnTo>
                <a:lnTo>
                  <a:pt x="700327" y="764656"/>
                </a:lnTo>
                <a:lnTo>
                  <a:pt x="677573" y="713781"/>
                </a:lnTo>
                <a:lnTo>
                  <a:pt x="652821" y="613557"/>
                </a:lnTo>
                <a:lnTo>
                  <a:pt x="641938" y="563138"/>
                </a:lnTo>
                <a:lnTo>
                  <a:pt x="633520" y="512130"/>
                </a:lnTo>
                <a:lnTo>
                  <a:pt x="632122" y="496648"/>
                </a:lnTo>
                <a:lnTo>
                  <a:pt x="630517" y="480407"/>
                </a:lnTo>
                <a:lnTo>
                  <a:pt x="626511" y="463178"/>
                </a:lnTo>
                <a:lnTo>
                  <a:pt x="617909" y="444729"/>
                </a:lnTo>
                <a:lnTo>
                  <a:pt x="796540" y="90845"/>
                </a:lnTo>
                <a:lnTo>
                  <a:pt x="801956" y="175372"/>
                </a:lnTo>
                <a:lnTo>
                  <a:pt x="815088" y="350831"/>
                </a:lnTo>
                <a:lnTo>
                  <a:pt x="823630" y="448601"/>
                </a:lnTo>
                <a:lnTo>
                  <a:pt x="828512" y="497422"/>
                </a:lnTo>
                <a:lnTo>
                  <a:pt x="833916" y="546188"/>
                </a:lnTo>
                <a:lnTo>
                  <a:pt x="839931" y="594890"/>
                </a:lnTo>
                <a:lnTo>
                  <a:pt x="846643" y="643518"/>
                </a:lnTo>
                <a:lnTo>
                  <a:pt x="851592" y="681814"/>
                </a:lnTo>
                <a:lnTo>
                  <a:pt x="857178" y="720048"/>
                </a:lnTo>
                <a:lnTo>
                  <a:pt x="865999" y="757557"/>
                </a:lnTo>
                <a:lnTo>
                  <a:pt x="880654" y="793673"/>
                </a:lnTo>
                <a:lnTo>
                  <a:pt x="883680" y="803563"/>
                </a:lnTo>
                <a:lnTo>
                  <a:pt x="881444" y="81033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17820000">
            <a:off x="9038432" y="1569497"/>
            <a:ext cx="455498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sz="3250" spc="-155" dirty="0">
                <a:latin typeface="Arial"/>
                <a:cs typeface="Arial"/>
              </a:rPr>
              <a:t>8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0058400" cy="7662545"/>
            <a:chOff x="0" y="1"/>
            <a:chExt cx="10058400" cy="7662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0058398" cy="76623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7621" y="2883540"/>
              <a:ext cx="576580" cy="640715"/>
            </a:xfrm>
            <a:custGeom>
              <a:avLst/>
              <a:gdLst/>
              <a:ahLst/>
              <a:cxnLst/>
              <a:rect l="l" t="t" r="r" b="b"/>
              <a:pathLst>
                <a:path w="576580" h="640714">
                  <a:moveTo>
                    <a:pt x="317647" y="171488"/>
                  </a:moveTo>
                  <a:lnTo>
                    <a:pt x="350915" y="202933"/>
                  </a:lnTo>
                  <a:lnTo>
                    <a:pt x="382413" y="236154"/>
                  </a:lnTo>
                  <a:lnTo>
                    <a:pt x="412061" y="271023"/>
                  </a:lnTo>
                  <a:lnTo>
                    <a:pt x="439753" y="307440"/>
                  </a:lnTo>
                  <a:lnTo>
                    <a:pt x="465382" y="345287"/>
                  </a:lnTo>
                  <a:lnTo>
                    <a:pt x="488840" y="384448"/>
                  </a:lnTo>
                  <a:lnTo>
                    <a:pt x="510020" y="424806"/>
                  </a:lnTo>
                  <a:lnTo>
                    <a:pt x="533044" y="476765"/>
                  </a:lnTo>
                  <a:lnTo>
                    <a:pt x="552004" y="530137"/>
                  </a:lnTo>
                  <a:lnTo>
                    <a:pt x="566518" y="584655"/>
                  </a:lnTo>
                  <a:lnTo>
                    <a:pt x="576050" y="639981"/>
                  </a:lnTo>
                  <a:lnTo>
                    <a:pt x="573418" y="640622"/>
                  </a:lnTo>
                  <a:lnTo>
                    <a:pt x="565926" y="613911"/>
                  </a:lnTo>
                  <a:lnTo>
                    <a:pt x="557582" y="587448"/>
                  </a:lnTo>
                  <a:lnTo>
                    <a:pt x="538405" y="535359"/>
                  </a:lnTo>
                  <a:lnTo>
                    <a:pt x="516228" y="484450"/>
                  </a:lnTo>
                  <a:lnTo>
                    <a:pt x="491000" y="434946"/>
                  </a:lnTo>
                  <a:lnTo>
                    <a:pt x="462861" y="387014"/>
                  </a:lnTo>
                  <a:lnTo>
                    <a:pt x="431948" y="340796"/>
                  </a:lnTo>
                  <a:lnTo>
                    <a:pt x="398393" y="296438"/>
                  </a:lnTo>
                  <a:lnTo>
                    <a:pt x="362328" y="254084"/>
                  </a:lnTo>
                  <a:lnTo>
                    <a:pt x="324040" y="213710"/>
                  </a:lnTo>
                  <a:lnTo>
                    <a:pt x="283485" y="175597"/>
                  </a:lnTo>
                  <a:lnTo>
                    <a:pt x="240789" y="139897"/>
                  </a:lnTo>
                  <a:lnTo>
                    <a:pt x="196073" y="106758"/>
                  </a:lnTo>
                  <a:lnTo>
                    <a:pt x="149474" y="76334"/>
                  </a:lnTo>
                  <a:lnTo>
                    <a:pt x="101143" y="48775"/>
                  </a:lnTo>
                  <a:lnTo>
                    <a:pt x="51291" y="24063"/>
                  </a:lnTo>
                  <a:lnTo>
                    <a:pt x="0" y="2533"/>
                  </a:lnTo>
                  <a:lnTo>
                    <a:pt x="927" y="0"/>
                  </a:lnTo>
                  <a:lnTo>
                    <a:pt x="55073" y="15482"/>
                  </a:lnTo>
                  <a:lnTo>
                    <a:pt x="107867" y="35819"/>
                  </a:lnTo>
                  <a:lnTo>
                    <a:pt x="159019" y="60462"/>
                  </a:lnTo>
                  <a:lnTo>
                    <a:pt x="208315" y="88979"/>
                  </a:lnTo>
                  <a:lnTo>
                    <a:pt x="246240" y="114394"/>
                  </a:lnTo>
                  <a:lnTo>
                    <a:pt x="282720" y="141936"/>
                  </a:lnTo>
                  <a:lnTo>
                    <a:pt x="317647" y="17148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595" y="3426064"/>
              <a:ext cx="138373" cy="1296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87396" y="4322876"/>
              <a:ext cx="1628139" cy="1443355"/>
            </a:xfrm>
            <a:custGeom>
              <a:avLst/>
              <a:gdLst/>
              <a:ahLst/>
              <a:cxnLst/>
              <a:rect l="l" t="t" r="r" b="b"/>
              <a:pathLst>
                <a:path w="1628139" h="1443354">
                  <a:moveTo>
                    <a:pt x="627214" y="1279245"/>
                  </a:moveTo>
                  <a:lnTo>
                    <a:pt x="587603" y="1306347"/>
                  </a:lnTo>
                  <a:lnTo>
                    <a:pt x="549465" y="1333652"/>
                  </a:lnTo>
                  <a:lnTo>
                    <a:pt x="511759" y="1360551"/>
                  </a:lnTo>
                  <a:lnTo>
                    <a:pt x="504634" y="1365592"/>
                  </a:lnTo>
                  <a:lnTo>
                    <a:pt x="509778" y="1345336"/>
                  </a:lnTo>
                  <a:lnTo>
                    <a:pt x="519188" y="1297889"/>
                  </a:lnTo>
                  <a:lnTo>
                    <a:pt x="526491" y="1249972"/>
                  </a:lnTo>
                  <a:lnTo>
                    <a:pt x="532015" y="1201699"/>
                  </a:lnTo>
                  <a:lnTo>
                    <a:pt x="535457" y="1153160"/>
                  </a:lnTo>
                  <a:lnTo>
                    <a:pt x="536981" y="1104442"/>
                  </a:lnTo>
                  <a:lnTo>
                    <a:pt x="536663" y="1055624"/>
                  </a:lnTo>
                  <a:lnTo>
                    <a:pt x="534555" y="1006792"/>
                  </a:lnTo>
                  <a:lnTo>
                    <a:pt x="530606" y="958011"/>
                  </a:lnTo>
                  <a:lnTo>
                    <a:pt x="524929" y="909358"/>
                  </a:lnTo>
                  <a:lnTo>
                    <a:pt x="517525" y="860894"/>
                  </a:lnTo>
                  <a:lnTo>
                    <a:pt x="508419" y="812685"/>
                  </a:lnTo>
                  <a:lnTo>
                    <a:pt x="497662" y="764806"/>
                  </a:lnTo>
                  <a:lnTo>
                    <a:pt x="485241" y="717296"/>
                  </a:lnTo>
                  <a:lnTo>
                    <a:pt x="471195" y="670217"/>
                  </a:lnTo>
                  <a:lnTo>
                    <a:pt x="455549" y="623646"/>
                  </a:lnTo>
                  <a:lnTo>
                    <a:pt x="438327" y="577634"/>
                  </a:lnTo>
                  <a:lnTo>
                    <a:pt x="419544" y="532244"/>
                  </a:lnTo>
                  <a:lnTo>
                    <a:pt x="399199" y="487514"/>
                  </a:lnTo>
                  <a:lnTo>
                    <a:pt x="377342" y="443547"/>
                  </a:lnTo>
                  <a:lnTo>
                    <a:pt x="353974" y="400380"/>
                  </a:lnTo>
                  <a:lnTo>
                    <a:pt x="329120" y="358076"/>
                  </a:lnTo>
                  <a:lnTo>
                    <a:pt x="302818" y="316699"/>
                  </a:lnTo>
                  <a:lnTo>
                    <a:pt x="275082" y="276326"/>
                  </a:lnTo>
                  <a:lnTo>
                    <a:pt x="245872" y="237058"/>
                  </a:lnTo>
                  <a:lnTo>
                    <a:pt x="215303" y="198920"/>
                  </a:lnTo>
                  <a:lnTo>
                    <a:pt x="183337" y="162026"/>
                  </a:lnTo>
                  <a:lnTo>
                    <a:pt x="149999" y="126479"/>
                  </a:lnTo>
                  <a:lnTo>
                    <a:pt x="115201" y="92456"/>
                  </a:lnTo>
                  <a:lnTo>
                    <a:pt x="79260" y="59817"/>
                  </a:lnTo>
                  <a:lnTo>
                    <a:pt x="41960" y="28879"/>
                  </a:lnTo>
                  <a:lnTo>
                    <a:pt x="3149" y="0"/>
                  </a:lnTo>
                  <a:lnTo>
                    <a:pt x="0" y="3429"/>
                  </a:lnTo>
                  <a:lnTo>
                    <a:pt x="34328" y="36690"/>
                  </a:lnTo>
                  <a:lnTo>
                    <a:pt x="67564" y="71018"/>
                  </a:lnTo>
                  <a:lnTo>
                    <a:pt x="99707" y="106375"/>
                  </a:lnTo>
                  <a:lnTo>
                    <a:pt x="130746" y="142722"/>
                  </a:lnTo>
                  <a:lnTo>
                    <a:pt x="160743" y="179908"/>
                  </a:lnTo>
                  <a:lnTo>
                    <a:pt x="189611" y="217982"/>
                  </a:lnTo>
                  <a:lnTo>
                    <a:pt x="217322" y="256921"/>
                  </a:lnTo>
                  <a:lnTo>
                    <a:pt x="243827" y="296672"/>
                  </a:lnTo>
                  <a:lnTo>
                    <a:pt x="269151" y="337197"/>
                  </a:lnTo>
                  <a:lnTo>
                    <a:pt x="293255" y="378460"/>
                  </a:lnTo>
                  <a:lnTo>
                    <a:pt x="316141" y="420408"/>
                  </a:lnTo>
                  <a:lnTo>
                    <a:pt x="337781" y="463016"/>
                  </a:lnTo>
                  <a:lnTo>
                    <a:pt x="358165" y="506222"/>
                  </a:lnTo>
                  <a:lnTo>
                    <a:pt x="377291" y="550011"/>
                  </a:lnTo>
                  <a:lnTo>
                    <a:pt x="395147" y="594334"/>
                  </a:lnTo>
                  <a:lnTo>
                    <a:pt x="411708" y="639140"/>
                  </a:lnTo>
                  <a:lnTo>
                    <a:pt x="427139" y="684339"/>
                  </a:lnTo>
                  <a:lnTo>
                    <a:pt x="441261" y="729970"/>
                  </a:lnTo>
                  <a:lnTo>
                    <a:pt x="454050" y="775995"/>
                  </a:lnTo>
                  <a:lnTo>
                    <a:pt x="465505" y="822375"/>
                  </a:lnTo>
                  <a:lnTo>
                    <a:pt x="475589" y="869048"/>
                  </a:lnTo>
                  <a:lnTo>
                    <a:pt x="484301" y="916012"/>
                  </a:lnTo>
                  <a:lnTo>
                    <a:pt x="491617" y="963193"/>
                  </a:lnTo>
                  <a:lnTo>
                    <a:pt x="497547" y="1010577"/>
                  </a:lnTo>
                  <a:lnTo>
                    <a:pt x="502043" y="1058100"/>
                  </a:lnTo>
                  <a:lnTo>
                    <a:pt x="505104" y="1105750"/>
                  </a:lnTo>
                  <a:lnTo>
                    <a:pt x="506730" y="1153452"/>
                  </a:lnTo>
                  <a:lnTo>
                    <a:pt x="506882" y="1201178"/>
                  </a:lnTo>
                  <a:lnTo>
                    <a:pt x="505739" y="1248879"/>
                  </a:lnTo>
                  <a:lnTo>
                    <a:pt x="503097" y="1296530"/>
                  </a:lnTo>
                  <a:lnTo>
                    <a:pt x="498944" y="1344066"/>
                  </a:lnTo>
                  <a:lnTo>
                    <a:pt x="497001" y="1360322"/>
                  </a:lnTo>
                  <a:lnTo>
                    <a:pt x="490423" y="1341247"/>
                  </a:lnTo>
                  <a:lnTo>
                    <a:pt x="479831" y="1312900"/>
                  </a:lnTo>
                  <a:lnTo>
                    <a:pt x="462394" y="1270876"/>
                  </a:lnTo>
                  <a:lnTo>
                    <a:pt x="442861" y="1229525"/>
                  </a:lnTo>
                  <a:lnTo>
                    <a:pt x="420611" y="1189075"/>
                  </a:lnTo>
                  <a:lnTo>
                    <a:pt x="412203" y="1175918"/>
                  </a:lnTo>
                  <a:lnTo>
                    <a:pt x="413219" y="1191488"/>
                  </a:lnTo>
                  <a:lnTo>
                    <a:pt x="419252" y="1237221"/>
                  </a:lnTo>
                  <a:lnTo>
                    <a:pt x="428002" y="1282065"/>
                  </a:lnTo>
                  <a:lnTo>
                    <a:pt x="438848" y="1326235"/>
                  </a:lnTo>
                  <a:lnTo>
                    <a:pt x="456107" y="1384223"/>
                  </a:lnTo>
                  <a:lnTo>
                    <a:pt x="476288" y="1442847"/>
                  </a:lnTo>
                  <a:lnTo>
                    <a:pt x="476491" y="1443253"/>
                  </a:lnTo>
                  <a:lnTo>
                    <a:pt x="501167" y="1424520"/>
                  </a:lnTo>
                  <a:lnTo>
                    <a:pt x="538314" y="1393469"/>
                  </a:lnTo>
                  <a:lnTo>
                    <a:pt x="572185" y="1358925"/>
                  </a:lnTo>
                  <a:lnTo>
                    <a:pt x="602246" y="1320990"/>
                  </a:lnTo>
                  <a:lnTo>
                    <a:pt x="621614" y="1290129"/>
                  </a:lnTo>
                  <a:lnTo>
                    <a:pt x="627214" y="1279245"/>
                  </a:lnTo>
                  <a:close/>
                </a:path>
                <a:path w="1628139" h="1443354">
                  <a:moveTo>
                    <a:pt x="1627771" y="13081"/>
                  </a:moveTo>
                  <a:lnTo>
                    <a:pt x="1585074" y="37071"/>
                  </a:lnTo>
                  <a:lnTo>
                    <a:pt x="1546860" y="66713"/>
                  </a:lnTo>
                  <a:lnTo>
                    <a:pt x="1509928" y="98107"/>
                  </a:lnTo>
                  <a:lnTo>
                    <a:pt x="1474101" y="130937"/>
                  </a:lnTo>
                  <a:lnTo>
                    <a:pt x="1439659" y="165315"/>
                  </a:lnTo>
                  <a:lnTo>
                    <a:pt x="1406563" y="201091"/>
                  </a:lnTo>
                  <a:lnTo>
                    <a:pt x="1374800" y="238163"/>
                  </a:lnTo>
                  <a:lnTo>
                    <a:pt x="1344358" y="276415"/>
                  </a:lnTo>
                  <a:lnTo>
                    <a:pt x="1315351" y="315823"/>
                  </a:lnTo>
                  <a:lnTo>
                    <a:pt x="1287741" y="356285"/>
                  </a:lnTo>
                  <a:lnTo>
                    <a:pt x="1261554" y="397725"/>
                  </a:lnTo>
                  <a:lnTo>
                    <a:pt x="1236802" y="440080"/>
                  </a:lnTo>
                  <a:lnTo>
                    <a:pt x="1213523" y="483298"/>
                  </a:lnTo>
                  <a:lnTo>
                    <a:pt x="1191742" y="527304"/>
                  </a:lnTo>
                  <a:lnTo>
                    <a:pt x="1171473" y="572058"/>
                  </a:lnTo>
                  <a:lnTo>
                    <a:pt x="1152753" y="617474"/>
                  </a:lnTo>
                  <a:lnTo>
                    <a:pt x="1135570" y="663498"/>
                  </a:lnTo>
                  <a:lnTo>
                    <a:pt x="1119987" y="710095"/>
                  </a:lnTo>
                  <a:lnTo>
                    <a:pt x="1106017" y="757186"/>
                  </a:lnTo>
                  <a:lnTo>
                    <a:pt x="1093685" y="804735"/>
                  </a:lnTo>
                  <a:lnTo>
                    <a:pt x="1083017" y="852652"/>
                  </a:lnTo>
                  <a:lnTo>
                    <a:pt x="1074039" y="900874"/>
                  </a:lnTo>
                  <a:lnTo>
                    <a:pt x="1066774" y="949363"/>
                  </a:lnTo>
                  <a:lnTo>
                    <a:pt x="1061237" y="998029"/>
                  </a:lnTo>
                  <a:lnTo>
                    <a:pt x="1057529" y="1046835"/>
                  </a:lnTo>
                  <a:lnTo>
                    <a:pt x="1055598" y="1095679"/>
                  </a:lnTo>
                  <a:lnTo>
                    <a:pt x="1055535" y="1144485"/>
                  </a:lnTo>
                  <a:lnTo>
                    <a:pt x="1057389" y="1193177"/>
                  </a:lnTo>
                  <a:lnTo>
                    <a:pt x="1061351" y="1241691"/>
                  </a:lnTo>
                  <a:lnTo>
                    <a:pt x="1067079" y="1289900"/>
                  </a:lnTo>
                  <a:lnTo>
                    <a:pt x="1074953" y="1337703"/>
                  </a:lnTo>
                  <a:lnTo>
                    <a:pt x="1085316" y="1384973"/>
                  </a:lnTo>
                  <a:lnTo>
                    <a:pt x="1089939" y="1384452"/>
                  </a:lnTo>
                  <a:lnTo>
                    <a:pt x="1085837" y="1336827"/>
                  </a:lnTo>
                  <a:lnTo>
                    <a:pt x="1083259" y="1289113"/>
                  </a:lnTo>
                  <a:lnTo>
                    <a:pt x="1082179" y="1241336"/>
                  </a:lnTo>
                  <a:lnTo>
                    <a:pt x="1082586" y="1193546"/>
                  </a:lnTo>
                  <a:lnTo>
                    <a:pt x="1084313" y="1145806"/>
                  </a:lnTo>
                  <a:lnTo>
                    <a:pt x="1087488" y="1098130"/>
                  </a:lnTo>
                  <a:lnTo>
                    <a:pt x="1092111" y="1050569"/>
                  </a:lnTo>
                  <a:lnTo>
                    <a:pt x="1098169" y="1003160"/>
                  </a:lnTo>
                  <a:lnTo>
                    <a:pt x="1105623" y="955954"/>
                  </a:lnTo>
                  <a:lnTo>
                    <a:pt x="1114475" y="909002"/>
                  </a:lnTo>
                  <a:lnTo>
                    <a:pt x="1124724" y="862330"/>
                  </a:lnTo>
                  <a:lnTo>
                    <a:pt x="1136319" y="815975"/>
                  </a:lnTo>
                  <a:lnTo>
                    <a:pt x="1149261" y="769975"/>
                  </a:lnTo>
                  <a:lnTo>
                    <a:pt x="1163535" y="724382"/>
                  </a:lnTo>
                  <a:lnTo>
                    <a:pt x="1179131" y="679221"/>
                  </a:lnTo>
                  <a:lnTo>
                    <a:pt x="1196009" y="634530"/>
                  </a:lnTo>
                  <a:lnTo>
                    <a:pt x="1214005" y="590283"/>
                  </a:lnTo>
                  <a:lnTo>
                    <a:pt x="1233258" y="546569"/>
                  </a:lnTo>
                  <a:lnTo>
                    <a:pt x="1253782" y="503440"/>
                  </a:lnTo>
                  <a:lnTo>
                    <a:pt x="1275562" y="460921"/>
                  </a:lnTo>
                  <a:lnTo>
                    <a:pt x="1298562" y="419061"/>
                  </a:lnTo>
                  <a:lnTo>
                    <a:pt x="1322768" y="377901"/>
                  </a:lnTo>
                  <a:lnTo>
                    <a:pt x="1348181" y="337477"/>
                  </a:lnTo>
                  <a:lnTo>
                    <a:pt x="1374787" y="297827"/>
                  </a:lnTo>
                  <a:lnTo>
                    <a:pt x="1402562" y="258991"/>
                  </a:lnTo>
                  <a:lnTo>
                    <a:pt x="1431480" y="221005"/>
                  </a:lnTo>
                  <a:lnTo>
                    <a:pt x="1461554" y="183934"/>
                  </a:lnTo>
                  <a:lnTo>
                    <a:pt x="1492719" y="147802"/>
                  </a:lnTo>
                  <a:lnTo>
                    <a:pt x="1524876" y="112534"/>
                  </a:lnTo>
                  <a:lnTo>
                    <a:pt x="1558112" y="78295"/>
                  </a:lnTo>
                  <a:lnTo>
                    <a:pt x="1592427" y="45123"/>
                  </a:lnTo>
                  <a:lnTo>
                    <a:pt x="1627771" y="13081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0479" y="4304679"/>
              <a:ext cx="221345" cy="2471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68044" y="4148400"/>
              <a:ext cx="456565" cy="664210"/>
            </a:xfrm>
            <a:custGeom>
              <a:avLst/>
              <a:gdLst/>
              <a:ahLst/>
              <a:cxnLst/>
              <a:rect l="l" t="t" r="r" b="b"/>
              <a:pathLst>
                <a:path w="456564" h="664210">
                  <a:moveTo>
                    <a:pt x="261327" y="179868"/>
                  </a:moveTo>
                  <a:lnTo>
                    <a:pt x="296008" y="220586"/>
                  </a:lnTo>
                  <a:lnTo>
                    <a:pt x="327771" y="263644"/>
                  </a:lnTo>
                  <a:lnTo>
                    <a:pt x="356484" y="308798"/>
                  </a:lnTo>
                  <a:lnTo>
                    <a:pt x="381984" y="355830"/>
                  </a:lnTo>
                  <a:lnTo>
                    <a:pt x="404105" y="404505"/>
                  </a:lnTo>
                  <a:lnTo>
                    <a:pt x="422679" y="454584"/>
                  </a:lnTo>
                  <a:lnTo>
                    <a:pt x="437462" y="505826"/>
                  </a:lnTo>
                  <a:lnTo>
                    <a:pt x="448253" y="557942"/>
                  </a:lnTo>
                  <a:lnTo>
                    <a:pt x="454728" y="610638"/>
                  </a:lnTo>
                  <a:lnTo>
                    <a:pt x="456429" y="663538"/>
                  </a:lnTo>
                  <a:lnTo>
                    <a:pt x="453879" y="663846"/>
                  </a:lnTo>
                  <a:lnTo>
                    <a:pt x="450350" y="637985"/>
                  </a:lnTo>
                  <a:lnTo>
                    <a:pt x="445990" y="612263"/>
                  </a:lnTo>
                  <a:lnTo>
                    <a:pt x="434829" y="561326"/>
                  </a:lnTo>
                  <a:lnTo>
                    <a:pt x="420702" y="511160"/>
                  </a:lnTo>
                  <a:lnTo>
                    <a:pt x="403534" y="461973"/>
                  </a:lnTo>
                  <a:lnTo>
                    <a:pt x="383433" y="413935"/>
                  </a:lnTo>
                  <a:lnTo>
                    <a:pt x="360508" y="367196"/>
                  </a:lnTo>
                  <a:lnTo>
                    <a:pt x="334865" y="321905"/>
                  </a:lnTo>
                  <a:lnTo>
                    <a:pt x="306609" y="278214"/>
                  </a:lnTo>
                  <a:lnTo>
                    <a:pt x="276011" y="236131"/>
                  </a:lnTo>
                  <a:lnTo>
                    <a:pt x="242994" y="195915"/>
                  </a:lnTo>
                  <a:lnTo>
                    <a:pt x="207655" y="157722"/>
                  </a:lnTo>
                  <a:lnTo>
                    <a:pt x="170089" y="121705"/>
                  </a:lnTo>
                  <a:lnTo>
                    <a:pt x="130405" y="88022"/>
                  </a:lnTo>
                  <a:lnTo>
                    <a:pt x="88722" y="56832"/>
                  </a:lnTo>
                  <a:lnTo>
                    <a:pt x="45243" y="28141"/>
                  </a:lnTo>
                  <a:lnTo>
                    <a:pt x="0" y="2270"/>
                  </a:lnTo>
                  <a:lnTo>
                    <a:pt x="1199" y="0"/>
                  </a:lnTo>
                  <a:lnTo>
                    <a:pt x="49908" y="20520"/>
                  </a:lnTo>
                  <a:lnTo>
                    <a:pt x="96716" y="45438"/>
                  </a:lnTo>
                  <a:lnTo>
                    <a:pt x="141421" y="74210"/>
                  </a:lnTo>
                  <a:lnTo>
                    <a:pt x="183883" y="106405"/>
                  </a:lnTo>
                  <a:lnTo>
                    <a:pt x="223896" y="141728"/>
                  </a:lnTo>
                  <a:lnTo>
                    <a:pt x="261327" y="17986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9065" y="4710172"/>
              <a:ext cx="128543" cy="1318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82362" y="5391952"/>
              <a:ext cx="447675" cy="647065"/>
            </a:xfrm>
            <a:custGeom>
              <a:avLst/>
              <a:gdLst/>
              <a:ahLst/>
              <a:cxnLst/>
              <a:rect l="l" t="t" r="r" b="b"/>
              <a:pathLst>
                <a:path w="447675" h="647064">
                  <a:moveTo>
                    <a:pt x="253746" y="176829"/>
                  </a:moveTo>
                  <a:lnTo>
                    <a:pt x="287625" y="216570"/>
                  </a:lnTo>
                  <a:lnTo>
                    <a:pt x="318722" y="258537"/>
                  </a:lnTo>
                  <a:lnTo>
                    <a:pt x="346907" y="302492"/>
                  </a:lnTo>
                  <a:lnTo>
                    <a:pt x="372021" y="348224"/>
                  </a:lnTo>
                  <a:lnTo>
                    <a:pt x="393901" y="395501"/>
                  </a:lnTo>
                  <a:lnTo>
                    <a:pt x="412383" y="444093"/>
                  </a:lnTo>
                  <a:lnTo>
                    <a:pt x="427228" y="493763"/>
                  </a:lnTo>
                  <a:lnTo>
                    <a:pt x="438239" y="544229"/>
                  </a:lnTo>
                  <a:lnTo>
                    <a:pt x="445101" y="595204"/>
                  </a:lnTo>
                  <a:lnTo>
                    <a:pt x="447370" y="646318"/>
                  </a:lnTo>
                  <a:lnTo>
                    <a:pt x="444918" y="646585"/>
                  </a:lnTo>
                  <a:lnTo>
                    <a:pt x="441211" y="621566"/>
                  </a:lnTo>
                  <a:lnTo>
                    <a:pt x="436707" y="596668"/>
                  </a:lnTo>
                  <a:lnTo>
                    <a:pt x="425354" y="547337"/>
                  </a:lnTo>
                  <a:lnTo>
                    <a:pt x="411153" y="498715"/>
                  </a:lnTo>
                  <a:lnTo>
                    <a:pt x="394036" y="451001"/>
                  </a:lnTo>
                  <a:lnTo>
                    <a:pt x="374109" y="404363"/>
                  </a:lnTo>
                  <a:lnTo>
                    <a:pt x="351478" y="358946"/>
                  </a:lnTo>
                  <a:lnTo>
                    <a:pt x="326247" y="314895"/>
                  </a:lnTo>
                  <a:lnTo>
                    <a:pt x="298519" y="272358"/>
                  </a:lnTo>
                  <a:lnTo>
                    <a:pt x="268555" y="231347"/>
                  </a:lnTo>
                  <a:lnTo>
                    <a:pt x="236284" y="192110"/>
                  </a:lnTo>
                  <a:lnTo>
                    <a:pt x="201801" y="154799"/>
                  </a:lnTo>
                  <a:lnTo>
                    <a:pt x="165201" y="119564"/>
                  </a:lnTo>
                  <a:lnTo>
                    <a:pt x="126587" y="86558"/>
                  </a:lnTo>
                  <a:lnTo>
                    <a:pt x="86080" y="55935"/>
                  </a:lnTo>
                  <a:lnTo>
                    <a:pt x="43872" y="27705"/>
                  </a:lnTo>
                  <a:lnTo>
                    <a:pt x="0" y="2178"/>
                  </a:lnTo>
                  <a:lnTo>
                    <a:pt x="1128" y="0"/>
                  </a:lnTo>
                  <a:lnTo>
                    <a:pt x="48274" y="20400"/>
                  </a:lnTo>
                  <a:lnTo>
                    <a:pt x="93641" y="45026"/>
                  </a:lnTo>
                  <a:lnTo>
                    <a:pt x="137031" y="73348"/>
                  </a:lnTo>
                  <a:lnTo>
                    <a:pt x="178300" y="104950"/>
                  </a:lnTo>
                  <a:lnTo>
                    <a:pt x="217249" y="139545"/>
                  </a:lnTo>
                  <a:lnTo>
                    <a:pt x="253746" y="176829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5909" y="5939078"/>
              <a:ext cx="124051" cy="1282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17906" y="3396568"/>
              <a:ext cx="640715" cy="142875"/>
            </a:xfrm>
            <a:custGeom>
              <a:avLst/>
              <a:gdLst/>
              <a:ahLst/>
              <a:cxnLst/>
              <a:rect l="l" t="t" r="r" b="b"/>
              <a:pathLst>
                <a:path w="640715" h="142875">
                  <a:moveTo>
                    <a:pt x="246225" y="0"/>
                  </a:moveTo>
                  <a:lnTo>
                    <a:pt x="289117" y="762"/>
                  </a:lnTo>
                  <a:lnTo>
                    <a:pt x="331869" y="4548"/>
                  </a:lnTo>
                  <a:lnTo>
                    <a:pt x="374261" y="11309"/>
                  </a:lnTo>
                  <a:lnTo>
                    <a:pt x="416078" y="21026"/>
                  </a:lnTo>
                  <a:lnTo>
                    <a:pt x="457089" y="33674"/>
                  </a:lnTo>
                  <a:lnTo>
                    <a:pt x="497063" y="49226"/>
                  </a:lnTo>
                  <a:lnTo>
                    <a:pt x="535724" y="67703"/>
                  </a:lnTo>
                  <a:lnTo>
                    <a:pt x="572791" y="89071"/>
                  </a:lnTo>
                  <a:lnTo>
                    <a:pt x="607917" y="113369"/>
                  </a:lnTo>
                  <a:lnTo>
                    <a:pt x="640631" y="140673"/>
                  </a:lnTo>
                  <a:lnTo>
                    <a:pt x="639463" y="142386"/>
                  </a:lnTo>
                  <a:lnTo>
                    <a:pt x="622039" y="130675"/>
                  </a:lnTo>
                  <a:lnTo>
                    <a:pt x="604256" y="119542"/>
                  </a:lnTo>
                  <a:lnTo>
                    <a:pt x="567701" y="99031"/>
                  </a:lnTo>
                  <a:lnTo>
                    <a:pt x="530036" y="80733"/>
                  </a:lnTo>
                  <a:lnTo>
                    <a:pt x="491345" y="64804"/>
                  </a:lnTo>
                  <a:lnTo>
                    <a:pt x="451789" y="51272"/>
                  </a:lnTo>
                  <a:lnTo>
                    <a:pt x="411515" y="40149"/>
                  </a:lnTo>
                  <a:lnTo>
                    <a:pt x="370670" y="31452"/>
                  </a:lnTo>
                  <a:lnTo>
                    <a:pt x="329399" y="25197"/>
                  </a:lnTo>
                  <a:lnTo>
                    <a:pt x="287852" y="21226"/>
                  </a:lnTo>
                  <a:lnTo>
                    <a:pt x="246145" y="19723"/>
                  </a:lnTo>
                  <a:lnTo>
                    <a:pt x="204421" y="20712"/>
                  </a:lnTo>
                  <a:lnTo>
                    <a:pt x="162825" y="24219"/>
                  </a:lnTo>
                  <a:lnTo>
                    <a:pt x="121507" y="30263"/>
                  </a:lnTo>
                  <a:lnTo>
                    <a:pt x="80628" y="38854"/>
                  </a:lnTo>
                  <a:lnTo>
                    <a:pt x="40298" y="49874"/>
                  </a:lnTo>
                  <a:lnTo>
                    <a:pt x="728" y="63476"/>
                  </a:lnTo>
                  <a:lnTo>
                    <a:pt x="0" y="61532"/>
                  </a:lnTo>
                  <a:lnTo>
                    <a:pt x="38192" y="42960"/>
                  </a:lnTo>
                  <a:lnTo>
                    <a:pt x="78019" y="27899"/>
                  </a:lnTo>
                  <a:lnTo>
                    <a:pt x="119048" y="16177"/>
                  </a:lnTo>
                  <a:lnTo>
                    <a:pt x="160944" y="7652"/>
                  </a:lnTo>
                  <a:lnTo>
                    <a:pt x="203423" y="2288"/>
                  </a:lnTo>
                  <a:lnTo>
                    <a:pt x="246225" y="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7318" y="3462950"/>
              <a:ext cx="117051" cy="93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432713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53"/>
                  </a:moveTo>
                  <a:lnTo>
                    <a:pt x="927773" y="1383626"/>
                  </a:lnTo>
                  <a:lnTo>
                    <a:pt x="897864" y="1412989"/>
                  </a:lnTo>
                  <a:lnTo>
                    <a:pt x="878243" y="1432471"/>
                  </a:lnTo>
                  <a:lnTo>
                    <a:pt x="839165" y="1470952"/>
                  </a:lnTo>
                  <a:lnTo>
                    <a:pt x="831786" y="1478165"/>
                  </a:lnTo>
                  <a:lnTo>
                    <a:pt x="834136" y="1453769"/>
                  </a:lnTo>
                  <a:lnTo>
                    <a:pt x="836587" y="1397139"/>
                  </a:lnTo>
                  <a:lnTo>
                    <a:pt x="836472" y="1340358"/>
                  </a:lnTo>
                  <a:lnTo>
                    <a:pt x="834237" y="1283538"/>
                  </a:lnTo>
                  <a:lnTo>
                    <a:pt x="829538" y="1226807"/>
                  </a:lnTo>
                  <a:lnTo>
                    <a:pt x="822579" y="1170254"/>
                  </a:lnTo>
                  <a:lnTo>
                    <a:pt x="813435" y="1113955"/>
                  </a:lnTo>
                  <a:lnTo>
                    <a:pt x="802208" y="1057973"/>
                  </a:lnTo>
                  <a:lnTo>
                    <a:pt x="790448" y="1008583"/>
                  </a:lnTo>
                  <a:lnTo>
                    <a:pt x="777100" y="959561"/>
                  </a:lnTo>
                  <a:lnTo>
                    <a:pt x="762190" y="910971"/>
                  </a:lnTo>
                  <a:lnTo>
                    <a:pt x="745756" y="862863"/>
                  </a:lnTo>
                  <a:lnTo>
                    <a:pt x="727811" y="815276"/>
                  </a:lnTo>
                  <a:lnTo>
                    <a:pt x="708393" y="768261"/>
                  </a:lnTo>
                  <a:lnTo>
                    <a:pt x="687514" y="721855"/>
                  </a:lnTo>
                  <a:lnTo>
                    <a:pt x="665213" y="676135"/>
                  </a:lnTo>
                  <a:lnTo>
                    <a:pt x="641502" y="631113"/>
                  </a:lnTo>
                  <a:lnTo>
                    <a:pt x="616445" y="586854"/>
                  </a:lnTo>
                  <a:lnTo>
                    <a:pt x="590016" y="543382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74"/>
                  </a:lnTo>
                  <a:lnTo>
                    <a:pt x="471208" y="378485"/>
                  </a:lnTo>
                  <a:lnTo>
                    <a:pt x="438378" y="339750"/>
                  </a:lnTo>
                  <a:lnTo>
                    <a:pt x="404342" y="302094"/>
                  </a:lnTo>
                  <a:lnTo>
                    <a:pt x="369125" y="265569"/>
                  </a:lnTo>
                  <a:lnTo>
                    <a:pt x="328091" y="225971"/>
                  </a:lnTo>
                  <a:lnTo>
                    <a:pt x="285661" y="187960"/>
                  </a:lnTo>
                  <a:lnTo>
                    <a:pt x="241846" y="151638"/>
                  </a:lnTo>
                  <a:lnTo>
                    <a:pt x="196672" y="117144"/>
                  </a:lnTo>
                  <a:lnTo>
                    <a:pt x="150063" y="84709"/>
                  </a:lnTo>
                  <a:lnTo>
                    <a:pt x="102362" y="54102"/>
                  </a:lnTo>
                  <a:lnTo>
                    <a:pt x="53416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23" y="36233"/>
                  </a:lnTo>
                  <a:lnTo>
                    <a:pt x="90766" y="69329"/>
                  </a:lnTo>
                  <a:lnTo>
                    <a:pt x="134531" y="103835"/>
                  </a:lnTo>
                  <a:lnTo>
                    <a:pt x="177165" y="139700"/>
                  </a:lnTo>
                  <a:lnTo>
                    <a:pt x="218757" y="176733"/>
                  </a:lnTo>
                  <a:lnTo>
                    <a:pt x="259194" y="215023"/>
                  </a:lnTo>
                  <a:lnTo>
                    <a:pt x="298424" y="254520"/>
                  </a:lnTo>
                  <a:lnTo>
                    <a:pt x="336423" y="295211"/>
                  </a:lnTo>
                  <a:lnTo>
                    <a:pt x="369138" y="332333"/>
                  </a:lnTo>
                  <a:lnTo>
                    <a:pt x="400850" y="370306"/>
                  </a:lnTo>
                  <a:lnTo>
                    <a:pt x="431546" y="409105"/>
                  </a:lnTo>
                  <a:lnTo>
                    <a:pt x="461187" y="448703"/>
                  </a:lnTo>
                  <a:lnTo>
                    <a:pt x="489775" y="489077"/>
                  </a:lnTo>
                  <a:lnTo>
                    <a:pt x="517283" y="530186"/>
                  </a:lnTo>
                  <a:lnTo>
                    <a:pt x="543712" y="572008"/>
                  </a:lnTo>
                  <a:lnTo>
                    <a:pt x="569048" y="614489"/>
                  </a:lnTo>
                  <a:lnTo>
                    <a:pt x="593255" y="657631"/>
                  </a:lnTo>
                  <a:lnTo>
                    <a:pt x="616508" y="701294"/>
                  </a:lnTo>
                  <a:lnTo>
                    <a:pt x="638619" y="745540"/>
                  </a:lnTo>
                  <a:lnTo>
                    <a:pt x="659561" y="790371"/>
                  </a:lnTo>
                  <a:lnTo>
                    <a:pt x="679323" y="835736"/>
                  </a:lnTo>
                  <a:lnTo>
                    <a:pt x="697877" y="881621"/>
                  </a:lnTo>
                  <a:lnTo>
                    <a:pt x="715225" y="927976"/>
                  </a:lnTo>
                  <a:lnTo>
                    <a:pt x="731342" y="974788"/>
                  </a:lnTo>
                  <a:lnTo>
                    <a:pt x="746213" y="1022007"/>
                  </a:lnTo>
                  <a:lnTo>
                    <a:pt x="759815" y="1069632"/>
                  </a:lnTo>
                  <a:lnTo>
                    <a:pt x="773595" y="1123632"/>
                  </a:lnTo>
                  <a:lnTo>
                    <a:pt x="785710" y="1178039"/>
                  </a:lnTo>
                  <a:lnTo>
                    <a:pt x="796150" y="1232801"/>
                  </a:lnTo>
                  <a:lnTo>
                    <a:pt x="804900" y="1287881"/>
                  </a:lnTo>
                  <a:lnTo>
                    <a:pt x="812139" y="1343190"/>
                  </a:lnTo>
                  <a:lnTo>
                    <a:pt x="817613" y="1398727"/>
                  </a:lnTo>
                  <a:lnTo>
                    <a:pt x="821309" y="1454442"/>
                  </a:lnTo>
                  <a:lnTo>
                    <a:pt x="821956" y="1473581"/>
                  </a:lnTo>
                  <a:lnTo>
                    <a:pt x="810882" y="1452854"/>
                  </a:lnTo>
                  <a:lnTo>
                    <a:pt x="793457" y="1422209"/>
                  </a:lnTo>
                  <a:lnTo>
                    <a:pt x="765632" y="1377111"/>
                  </a:lnTo>
                  <a:lnTo>
                    <a:pt x="735482" y="1333220"/>
                  </a:lnTo>
                  <a:lnTo>
                    <a:pt x="702322" y="1290891"/>
                  </a:lnTo>
                  <a:lnTo>
                    <a:pt x="690168" y="1277353"/>
                  </a:lnTo>
                  <a:lnTo>
                    <a:pt x="694143" y="1295120"/>
                  </a:lnTo>
                  <a:lnTo>
                    <a:pt x="709371" y="1346746"/>
                  </a:lnTo>
                  <a:lnTo>
                    <a:pt x="727608" y="1396809"/>
                  </a:lnTo>
                  <a:lnTo>
                    <a:pt x="738403" y="1422958"/>
                  </a:lnTo>
                  <a:lnTo>
                    <a:pt x="748169" y="1445679"/>
                  </a:lnTo>
                  <a:lnTo>
                    <a:pt x="778649" y="1509229"/>
                  </a:lnTo>
                  <a:lnTo>
                    <a:pt x="812660" y="1572958"/>
                  </a:lnTo>
                  <a:lnTo>
                    <a:pt x="812965" y="1573390"/>
                  </a:lnTo>
                  <a:lnTo>
                    <a:pt x="838339" y="1546898"/>
                  </a:lnTo>
                  <a:lnTo>
                    <a:pt x="866965" y="1514856"/>
                  </a:lnTo>
                  <a:lnTo>
                    <a:pt x="893191" y="1480870"/>
                  </a:lnTo>
                  <a:lnTo>
                    <a:pt x="916787" y="1445056"/>
                  </a:lnTo>
                  <a:lnTo>
                    <a:pt x="937387" y="1407464"/>
                  </a:lnTo>
                  <a:lnTo>
                    <a:pt x="954392" y="1368018"/>
                  </a:lnTo>
                  <a:lnTo>
                    <a:pt x="958964" y="1354353"/>
                  </a:lnTo>
                  <a:close/>
                </a:path>
                <a:path w="1754504" h="1573529">
                  <a:moveTo>
                    <a:pt x="1754365" y="166700"/>
                  </a:moveTo>
                  <a:lnTo>
                    <a:pt x="1709940" y="187299"/>
                  </a:lnTo>
                  <a:lnTo>
                    <a:pt x="1669529" y="213880"/>
                  </a:lnTo>
                  <a:lnTo>
                    <a:pt x="1630260" y="242303"/>
                  </a:lnTo>
                  <a:lnTo>
                    <a:pt x="1591995" y="272237"/>
                  </a:lnTo>
                  <a:lnTo>
                    <a:pt x="1554988" y="303847"/>
                  </a:lnTo>
                  <a:lnTo>
                    <a:pt x="1519199" y="336943"/>
                  </a:lnTo>
                  <a:lnTo>
                    <a:pt x="1484655" y="371424"/>
                  </a:lnTo>
                  <a:lnTo>
                    <a:pt x="1451330" y="407187"/>
                  </a:lnTo>
                  <a:lnTo>
                    <a:pt x="1419352" y="444233"/>
                  </a:lnTo>
                  <a:lnTo>
                    <a:pt x="1388668" y="482409"/>
                  </a:lnTo>
                  <a:lnTo>
                    <a:pt x="1359331" y="521690"/>
                  </a:lnTo>
                  <a:lnTo>
                    <a:pt x="1331366" y="562000"/>
                  </a:lnTo>
                  <a:lnTo>
                    <a:pt x="1304810" y="603275"/>
                  </a:lnTo>
                  <a:lnTo>
                    <a:pt x="1279664" y="645452"/>
                  </a:lnTo>
                  <a:lnTo>
                    <a:pt x="1255979" y="688492"/>
                  </a:lnTo>
                  <a:lnTo>
                    <a:pt x="1233779" y="732307"/>
                  </a:lnTo>
                  <a:lnTo>
                    <a:pt x="1213078" y="776871"/>
                  </a:lnTo>
                  <a:lnTo>
                    <a:pt x="1193914" y="822109"/>
                  </a:lnTo>
                  <a:lnTo>
                    <a:pt x="1176324" y="867981"/>
                  </a:lnTo>
                  <a:lnTo>
                    <a:pt x="1160335" y="914412"/>
                  </a:lnTo>
                  <a:lnTo>
                    <a:pt x="1145971" y="961351"/>
                  </a:lnTo>
                  <a:lnTo>
                    <a:pt x="1133271" y="1008735"/>
                  </a:lnTo>
                  <a:lnTo>
                    <a:pt x="1122248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31" y="1201508"/>
                  </a:lnTo>
                  <a:lnTo>
                    <a:pt x="1095870" y="1250162"/>
                  </a:lnTo>
                  <a:lnTo>
                    <a:pt x="1093927" y="1298867"/>
                  </a:lnTo>
                  <a:lnTo>
                    <a:pt x="1094105" y="1347533"/>
                  </a:lnTo>
                  <a:lnTo>
                    <a:pt x="1096073" y="1396047"/>
                  </a:lnTo>
                  <a:lnTo>
                    <a:pt x="1100201" y="1444320"/>
                  </a:lnTo>
                  <a:lnTo>
                    <a:pt x="1106855" y="1492250"/>
                  </a:lnTo>
                  <a:lnTo>
                    <a:pt x="1111516" y="1492084"/>
                  </a:lnTo>
                  <a:lnTo>
                    <a:pt x="1111123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41" y="1206436"/>
                  </a:lnTo>
                  <a:lnTo>
                    <a:pt x="1139634" y="1159383"/>
                  </a:lnTo>
                  <a:lnTo>
                    <a:pt x="1149362" y="1112596"/>
                  </a:lnTo>
                  <a:lnTo>
                    <a:pt x="1160462" y="1066114"/>
                  </a:lnTo>
                  <a:lnTo>
                    <a:pt x="1172946" y="1019987"/>
                  </a:lnTo>
                  <a:lnTo>
                    <a:pt x="1186789" y="974255"/>
                  </a:lnTo>
                  <a:lnTo>
                    <a:pt x="1201953" y="928941"/>
                  </a:lnTo>
                  <a:lnTo>
                    <a:pt x="1218438" y="884085"/>
                  </a:lnTo>
                  <a:lnTo>
                    <a:pt x="1236218" y="839736"/>
                  </a:lnTo>
                  <a:lnTo>
                    <a:pt x="1255268" y="795921"/>
                  </a:lnTo>
                  <a:lnTo>
                    <a:pt x="1275588" y="752678"/>
                  </a:lnTo>
                  <a:lnTo>
                    <a:pt x="1296962" y="709968"/>
                  </a:lnTo>
                  <a:lnTo>
                    <a:pt x="1319568" y="667893"/>
                  </a:lnTo>
                  <a:lnTo>
                    <a:pt x="1343380" y="626478"/>
                  </a:lnTo>
                  <a:lnTo>
                    <a:pt x="1368386" y="585787"/>
                  </a:lnTo>
                  <a:lnTo>
                    <a:pt x="1394574" y="545846"/>
                  </a:lnTo>
                  <a:lnTo>
                    <a:pt x="1421917" y="506691"/>
                  </a:lnTo>
                  <a:lnTo>
                    <a:pt x="1450390" y="468363"/>
                  </a:lnTo>
                  <a:lnTo>
                    <a:pt x="1479994" y="430911"/>
                  </a:lnTo>
                  <a:lnTo>
                    <a:pt x="1510703" y="394347"/>
                  </a:lnTo>
                  <a:lnTo>
                    <a:pt x="1542503" y="358736"/>
                  </a:lnTo>
                  <a:lnTo>
                    <a:pt x="1575358" y="324104"/>
                  </a:lnTo>
                  <a:lnTo>
                    <a:pt x="1609255" y="290512"/>
                  </a:lnTo>
                  <a:lnTo>
                    <a:pt x="1644040" y="257848"/>
                  </a:lnTo>
                  <a:lnTo>
                    <a:pt x="1679841" y="226288"/>
                  </a:lnTo>
                  <a:lnTo>
                    <a:pt x="1716633" y="195897"/>
                  </a:lnTo>
                  <a:lnTo>
                    <a:pt x="1754365" y="16670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13163" y="4325396"/>
              <a:ext cx="222616" cy="2430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62469" y="2156167"/>
              <a:ext cx="2929255" cy="4380865"/>
            </a:xfrm>
            <a:custGeom>
              <a:avLst/>
              <a:gdLst/>
              <a:ahLst/>
              <a:cxnLst/>
              <a:rect l="l" t="t" r="r" b="b"/>
              <a:pathLst>
                <a:path w="2929254" h="4380865">
                  <a:moveTo>
                    <a:pt x="847877" y="43662"/>
                  </a:moveTo>
                  <a:lnTo>
                    <a:pt x="815276" y="0"/>
                  </a:lnTo>
                  <a:lnTo>
                    <a:pt x="777201" y="25869"/>
                  </a:lnTo>
                  <a:lnTo>
                    <a:pt x="739851" y="52882"/>
                  </a:lnTo>
                  <a:lnTo>
                    <a:pt x="702538" y="82994"/>
                  </a:lnTo>
                  <a:lnTo>
                    <a:pt x="665429" y="115912"/>
                  </a:lnTo>
                  <a:lnTo>
                    <a:pt x="628675" y="151358"/>
                  </a:lnTo>
                  <a:lnTo>
                    <a:pt x="592429" y="189052"/>
                  </a:lnTo>
                  <a:lnTo>
                    <a:pt x="556869" y="228688"/>
                  </a:lnTo>
                  <a:lnTo>
                    <a:pt x="522122" y="269989"/>
                  </a:lnTo>
                  <a:lnTo>
                    <a:pt x="488365" y="312648"/>
                  </a:lnTo>
                  <a:lnTo>
                    <a:pt x="455752" y="356400"/>
                  </a:lnTo>
                  <a:lnTo>
                    <a:pt x="424434" y="400951"/>
                  </a:lnTo>
                  <a:lnTo>
                    <a:pt x="394576" y="445998"/>
                  </a:lnTo>
                  <a:lnTo>
                    <a:pt x="366318" y="491261"/>
                  </a:lnTo>
                  <a:lnTo>
                    <a:pt x="339839" y="536460"/>
                  </a:lnTo>
                  <a:lnTo>
                    <a:pt x="315277" y="581291"/>
                  </a:lnTo>
                  <a:lnTo>
                    <a:pt x="292798" y="625475"/>
                  </a:lnTo>
                  <a:lnTo>
                    <a:pt x="272567" y="668731"/>
                  </a:lnTo>
                  <a:lnTo>
                    <a:pt x="262496" y="654596"/>
                  </a:lnTo>
                  <a:lnTo>
                    <a:pt x="254546" y="642962"/>
                  </a:lnTo>
                  <a:lnTo>
                    <a:pt x="246672" y="630885"/>
                  </a:lnTo>
                  <a:lnTo>
                    <a:pt x="236893" y="615365"/>
                  </a:lnTo>
                  <a:lnTo>
                    <a:pt x="198043" y="567016"/>
                  </a:lnTo>
                  <a:lnTo>
                    <a:pt x="157988" y="523100"/>
                  </a:lnTo>
                  <a:lnTo>
                    <a:pt x="119519" y="485216"/>
                  </a:lnTo>
                  <a:lnTo>
                    <a:pt x="85407" y="454964"/>
                  </a:lnTo>
                  <a:lnTo>
                    <a:pt x="58458" y="433946"/>
                  </a:lnTo>
                  <a:lnTo>
                    <a:pt x="0" y="458216"/>
                  </a:lnTo>
                  <a:lnTo>
                    <a:pt x="1854" y="461657"/>
                  </a:lnTo>
                  <a:lnTo>
                    <a:pt x="18427" y="480745"/>
                  </a:lnTo>
                  <a:lnTo>
                    <a:pt x="37922" y="505587"/>
                  </a:lnTo>
                  <a:lnTo>
                    <a:pt x="60401" y="536930"/>
                  </a:lnTo>
                  <a:lnTo>
                    <a:pt x="85915" y="575538"/>
                  </a:lnTo>
                  <a:lnTo>
                    <a:pt x="114554" y="622134"/>
                  </a:lnTo>
                  <a:lnTo>
                    <a:pt x="146367" y="677481"/>
                  </a:lnTo>
                  <a:lnTo>
                    <a:pt x="181406" y="742327"/>
                  </a:lnTo>
                  <a:lnTo>
                    <a:pt x="219760" y="817410"/>
                  </a:lnTo>
                  <a:lnTo>
                    <a:pt x="224764" y="824318"/>
                  </a:lnTo>
                  <a:lnTo>
                    <a:pt x="256870" y="857821"/>
                  </a:lnTo>
                  <a:lnTo>
                    <a:pt x="297815" y="871131"/>
                  </a:lnTo>
                  <a:lnTo>
                    <a:pt x="325399" y="865555"/>
                  </a:lnTo>
                  <a:lnTo>
                    <a:pt x="347573" y="850480"/>
                  </a:lnTo>
                  <a:lnTo>
                    <a:pt x="365188" y="828395"/>
                  </a:lnTo>
                  <a:lnTo>
                    <a:pt x="379145" y="801789"/>
                  </a:lnTo>
                  <a:lnTo>
                    <a:pt x="398259" y="737273"/>
                  </a:lnTo>
                  <a:lnTo>
                    <a:pt x="419773" y="675081"/>
                  </a:lnTo>
                  <a:lnTo>
                    <a:pt x="422287" y="668731"/>
                  </a:lnTo>
                  <a:lnTo>
                    <a:pt x="443357" y="615365"/>
                  </a:lnTo>
                  <a:lnTo>
                    <a:pt x="468820" y="557923"/>
                  </a:lnTo>
                  <a:lnTo>
                    <a:pt x="495757" y="503072"/>
                  </a:lnTo>
                  <a:lnTo>
                    <a:pt x="523900" y="450773"/>
                  </a:lnTo>
                  <a:lnTo>
                    <a:pt x="552970" y="401091"/>
                  </a:lnTo>
                  <a:lnTo>
                    <a:pt x="582637" y="354088"/>
                  </a:lnTo>
                  <a:lnTo>
                    <a:pt x="612635" y="309816"/>
                  </a:lnTo>
                  <a:lnTo>
                    <a:pt x="642658" y="268325"/>
                  </a:lnTo>
                  <a:lnTo>
                    <a:pt x="672388" y="229679"/>
                  </a:lnTo>
                  <a:lnTo>
                    <a:pt x="701560" y="193941"/>
                  </a:lnTo>
                  <a:lnTo>
                    <a:pt x="729856" y="161163"/>
                  </a:lnTo>
                  <a:lnTo>
                    <a:pt x="756996" y="131406"/>
                  </a:lnTo>
                  <a:lnTo>
                    <a:pt x="806551" y="81153"/>
                  </a:lnTo>
                  <a:lnTo>
                    <a:pt x="828395" y="60782"/>
                  </a:lnTo>
                  <a:lnTo>
                    <a:pt x="847877" y="43662"/>
                  </a:lnTo>
                  <a:close/>
                </a:path>
                <a:path w="2929254" h="4380865">
                  <a:moveTo>
                    <a:pt x="1878647" y="1226464"/>
                  </a:moveTo>
                  <a:lnTo>
                    <a:pt x="1846033" y="1182801"/>
                  </a:lnTo>
                  <a:lnTo>
                    <a:pt x="1807972" y="1208671"/>
                  </a:lnTo>
                  <a:lnTo>
                    <a:pt x="1770608" y="1235684"/>
                  </a:lnTo>
                  <a:lnTo>
                    <a:pt x="1733296" y="1265796"/>
                  </a:lnTo>
                  <a:lnTo>
                    <a:pt x="1696186" y="1298714"/>
                  </a:lnTo>
                  <a:lnTo>
                    <a:pt x="1659432" y="1334160"/>
                  </a:lnTo>
                  <a:lnTo>
                    <a:pt x="1623187" y="1371854"/>
                  </a:lnTo>
                  <a:lnTo>
                    <a:pt x="1587627" y="1411490"/>
                  </a:lnTo>
                  <a:lnTo>
                    <a:pt x="1552879" y="1452791"/>
                  </a:lnTo>
                  <a:lnTo>
                    <a:pt x="1519123" y="1495450"/>
                  </a:lnTo>
                  <a:lnTo>
                    <a:pt x="1486509" y="1539201"/>
                  </a:lnTo>
                  <a:lnTo>
                    <a:pt x="1455191" y="1583753"/>
                  </a:lnTo>
                  <a:lnTo>
                    <a:pt x="1425333" y="1628800"/>
                  </a:lnTo>
                  <a:lnTo>
                    <a:pt x="1397088" y="1674063"/>
                  </a:lnTo>
                  <a:lnTo>
                    <a:pt x="1370596" y="1719262"/>
                  </a:lnTo>
                  <a:lnTo>
                    <a:pt x="1346047" y="1764093"/>
                  </a:lnTo>
                  <a:lnTo>
                    <a:pt x="1323568" y="1808276"/>
                  </a:lnTo>
                  <a:lnTo>
                    <a:pt x="1303324" y="1851533"/>
                  </a:lnTo>
                  <a:lnTo>
                    <a:pt x="1293266" y="1837397"/>
                  </a:lnTo>
                  <a:lnTo>
                    <a:pt x="1285303" y="1825764"/>
                  </a:lnTo>
                  <a:lnTo>
                    <a:pt x="1277429" y="1813687"/>
                  </a:lnTo>
                  <a:lnTo>
                    <a:pt x="1267650" y="1798167"/>
                  </a:lnTo>
                  <a:lnTo>
                    <a:pt x="1228801" y="1749818"/>
                  </a:lnTo>
                  <a:lnTo>
                    <a:pt x="1188758" y="1705902"/>
                  </a:lnTo>
                  <a:lnTo>
                    <a:pt x="1150277" y="1668018"/>
                  </a:lnTo>
                  <a:lnTo>
                    <a:pt x="1116177" y="1637766"/>
                  </a:lnTo>
                  <a:lnTo>
                    <a:pt x="1089215" y="1616748"/>
                  </a:lnTo>
                  <a:lnTo>
                    <a:pt x="1030770" y="1641017"/>
                  </a:lnTo>
                  <a:lnTo>
                    <a:pt x="1032624" y="1644459"/>
                  </a:lnTo>
                  <a:lnTo>
                    <a:pt x="1049185" y="1663547"/>
                  </a:lnTo>
                  <a:lnTo>
                    <a:pt x="1068679" y="1688388"/>
                  </a:lnTo>
                  <a:lnTo>
                    <a:pt x="1091158" y="1719732"/>
                  </a:lnTo>
                  <a:lnTo>
                    <a:pt x="1116685" y="1758340"/>
                  </a:lnTo>
                  <a:lnTo>
                    <a:pt x="1145311" y="1804936"/>
                  </a:lnTo>
                  <a:lnTo>
                    <a:pt x="1177124" y="1860296"/>
                  </a:lnTo>
                  <a:lnTo>
                    <a:pt x="1212176" y="1925129"/>
                  </a:lnTo>
                  <a:lnTo>
                    <a:pt x="1250518" y="2000211"/>
                  </a:lnTo>
                  <a:lnTo>
                    <a:pt x="1255522" y="2007120"/>
                  </a:lnTo>
                  <a:lnTo>
                    <a:pt x="1287627" y="2040623"/>
                  </a:lnTo>
                  <a:lnTo>
                    <a:pt x="1328572" y="2053932"/>
                  </a:lnTo>
                  <a:lnTo>
                    <a:pt x="1356169" y="2048357"/>
                  </a:lnTo>
                  <a:lnTo>
                    <a:pt x="1378331" y="2033282"/>
                  </a:lnTo>
                  <a:lnTo>
                    <a:pt x="1395958" y="2011210"/>
                  </a:lnTo>
                  <a:lnTo>
                    <a:pt x="1409903" y="1984590"/>
                  </a:lnTo>
                  <a:lnTo>
                    <a:pt x="1429029" y="1920074"/>
                  </a:lnTo>
                  <a:lnTo>
                    <a:pt x="1450543" y="1857883"/>
                  </a:lnTo>
                  <a:lnTo>
                    <a:pt x="1474127" y="1798167"/>
                  </a:lnTo>
                  <a:lnTo>
                    <a:pt x="1499590" y="1740725"/>
                  </a:lnTo>
                  <a:lnTo>
                    <a:pt x="1526514" y="1685874"/>
                  </a:lnTo>
                  <a:lnTo>
                    <a:pt x="1554670" y="1633575"/>
                  </a:lnTo>
                  <a:lnTo>
                    <a:pt x="1583728" y="1583893"/>
                  </a:lnTo>
                  <a:lnTo>
                    <a:pt x="1613395" y="1536890"/>
                  </a:lnTo>
                  <a:lnTo>
                    <a:pt x="1643392" y="1492618"/>
                  </a:lnTo>
                  <a:lnTo>
                    <a:pt x="1673415" y="1451127"/>
                  </a:lnTo>
                  <a:lnTo>
                    <a:pt x="1703158" y="1412481"/>
                  </a:lnTo>
                  <a:lnTo>
                    <a:pt x="1732318" y="1376743"/>
                  </a:lnTo>
                  <a:lnTo>
                    <a:pt x="1760626" y="1343964"/>
                  </a:lnTo>
                  <a:lnTo>
                    <a:pt x="1787753" y="1314208"/>
                  </a:lnTo>
                  <a:lnTo>
                    <a:pt x="1837321" y="1263954"/>
                  </a:lnTo>
                  <a:lnTo>
                    <a:pt x="1859153" y="1243584"/>
                  </a:lnTo>
                  <a:lnTo>
                    <a:pt x="1878647" y="1226464"/>
                  </a:lnTo>
                  <a:close/>
                </a:path>
                <a:path w="2929254" h="4380865">
                  <a:moveTo>
                    <a:pt x="2928975" y="3553193"/>
                  </a:moveTo>
                  <a:lnTo>
                    <a:pt x="2896362" y="3509530"/>
                  </a:lnTo>
                  <a:lnTo>
                    <a:pt x="2858287" y="3535400"/>
                  </a:lnTo>
                  <a:lnTo>
                    <a:pt x="2820936" y="3562413"/>
                  </a:lnTo>
                  <a:lnTo>
                    <a:pt x="2783624" y="3592525"/>
                  </a:lnTo>
                  <a:lnTo>
                    <a:pt x="2746514" y="3625443"/>
                  </a:lnTo>
                  <a:lnTo>
                    <a:pt x="2709761" y="3660889"/>
                  </a:lnTo>
                  <a:lnTo>
                    <a:pt x="2673515" y="3698583"/>
                  </a:lnTo>
                  <a:lnTo>
                    <a:pt x="2637955" y="3738219"/>
                  </a:lnTo>
                  <a:lnTo>
                    <a:pt x="2603208" y="3779520"/>
                  </a:lnTo>
                  <a:lnTo>
                    <a:pt x="2569451" y="3822179"/>
                  </a:lnTo>
                  <a:lnTo>
                    <a:pt x="2536837" y="3865930"/>
                  </a:lnTo>
                  <a:lnTo>
                    <a:pt x="2505519" y="3910482"/>
                  </a:lnTo>
                  <a:lnTo>
                    <a:pt x="2475661" y="3955529"/>
                  </a:lnTo>
                  <a:lnTo>
                    <a:pt x="2447404" y="4000792"/>
                  </a:lnTo>
                  <a:lnTo>
                    <a:pt x="2420924" y="4045991"/>
                  </a:lnTo>
                  <a:lnTo>
                    <a:pt x="2396363" y="4090822"/>
                  </a:lnTo>
                  <a:lnTo>
                    <a:pt x="2373884" y="4135005"/>
                  </a:lnTo>
                  <a:lnTo>
                    <a:pt x="2353653" y="4178262"/>
                  </a:lnTo>
                  <a:lnTo>
                    <a:pt x="2343581" y="4164126"/>
                  </a:lnTo>
                  <a:lnTo>
                    <a:pt x="2335631" y="4152493"/>
                  </a:lnTo>
                  <a:lnTo>
                    <a:pt x="2327757" y="4140416"/>
                  </a:lnTo>
                  <a:lnTo>
                    <a:pt x="2317978" y="4124896"/>
                  </a:lnTo>
                  <a:lnTo>
                    <a:pt x="2279129" y="4076547"/>
                  </a:lnTo>
                  <a:lnTo>
                    <a:pt x="2239073" y="4032631"/>
                  </a:lnTo>
                  <a:lnTo>
                    <a:pt x="2200605" y="3994747"/>
                  </a:lnTo>
                  <a:lnTo>
                    <a:pt x="2166493" y="3964495"/>
                  </a:lnTo>
                  <a:lnTo>
                    <a:pt x="2139543" y="3943477"/>
                  </a:lnTo>
                  <a:lnTo>
                    <a:pt x="2081098" y="3967746"/>
                  </a:lnTo>
                  <a:lnTo>
                    <a:pt x="2082939" y="3971188"/>
                  </a:lnTo>
                  <a:lnTo>
                    <a:pt x="2099513" y="3990276"/>
                  </a:lnTo>
                  <a:lnTo>
                    <a:pt x="2119007" y="4015117"/>
                  </a:lnTo>
                  <a:lnTo>
                    <a:pt x="2141486" y="4046461"/>
                  </a:lnTo>
                  <a:lnTo>
                    <a:pt x="2167013" y="4085069"/>
                  </a:lnTo>
                  <a:lnTo>
                    <a:pt x="2195639" y="4131665"/>
                  </a:lnTo>
                  <a:lnTo>
                    <a:pt x="2227453" y="4187012"/>
                  </a:lnTo>
                  <a:lnTo>
                    <a:pt x="2262505" y="4251858"/>
                  </a:lnTo>
                  <a:lnTo>
                    <a:pt x="2300846" y="4326941"/>
                  </a:lnTo>
                  <a:lnTo>
                    <a:pt x="2305850" y="4333849"/>
                  </a:lnTo>
                  <a:lnTo>
                    <a:pt x="2337955" y="4367352"/>
                  </a:lnTo>
                  <a:lnTo>
                    <a:pt x="2378900" y="4380662"/>
                  </a:lnTo>
                  <a:lnTo>
                    <a:pt x="2406485" y="4375086"/>
                  </a:lnTo>
                  <a:lnTo>
                    <a:pt x="2428659" y="4360011"/>
                  </a:lnTo>
                  <a:lnTo>
                    <a:pt x="2446274" y="4337926"/>
                  </a:lnTo>
                  <a:lnTo>
                    <a:pt x="2460231" y="4311320"/>
                  </a:lnTo>
                  <a:lnTo>
                    <a:pt x="2479344" y="4246804"/>
                  </a:lnTo>
                  <a:lnTo>
                    <a:pt x="2500871" y="4184612"/>
                  </a:lnTo>
                  <a:lnTo>
                    <a:pt x="2524455" y="4124896"/>
                  </a:lnTo>
                  <a:lnTo>
                    <a:pt x="2549906" y="4067454"/>
                  </a:lnTo>
                  <a:lnTo>
                    <a:pt x="2576842" y="4012603"/>
                  </a:lnTo>
                  <a:lnTo>
                    <a:pt x="2604986" y="3960304"/>
                  </a:lnTo>
                  <a:lnTo>
                    <a:pt x="2634056" y="3910622"/>
                  </a:lnTo>
                  <a:lnTo>
                    <a:pt x="2663723" y="3863619"/>
                  </a:lnTo>
                  <a:lnTo>
                    <a:pt x="2693720" y="3819347"/>
                  </a:lnTo>
                  <a:lnTo>
                    <a:pt x="2723743" y="3777856"/>
                  </a:lnTo>
                  <a:lnTo>
                    <a:pt x="2753487" y="3739210"/>
                  </a:lnTo>
                  <a:lnTo>
                    <a:pt x="2782646" y="3703472"/>
                  </a:lnTo>
                  <a:lnTo>
                    <a:pt x="2810941" y="3670693"/>
                  </a:lnTo>
                  <a:lnTo>
                    <a:pt x="2838081" y="3640937"/>
                  </a:lnTo>
                  <a:lnTo>
                    <a:pt x="2887637" y="3590683"/>
                  </a:lnTo>
                  <a:lnTo>
                    <a:pt x="2909481" y="3570313"/>
                  </a:lnTo>
                  <a:lnTo>
                    <a:pt x="2928975" y="3553193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1587" y="1546052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06104" y="1586531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1940</Words>
  <Application>Microsoft Office PowerPoint</Application>
  <PresentationFormat>Custom</PresentationFormat>
  <Paragraphs>184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Gill Sans MT</vt:lpstr>
      <vt:lpstr>Tahoma</vt:lpstr>
      <vt:lpstr>Times New Roman</vt:lpstr>
      <vt:lpstr>Trebuchet MS</vt:lpstr>
      <vt:lpstr>Office Theme</vt:lpstr>
      <vt:lpstr>MANAGER''S</vt:lpstr>
      <vt:lpstr>PowerPoint Presentation</vt:lpstr>
      <vt:lpstr>MANAGER: NAVIGATING TO EVALUATIONS</vt:lpstr>
      <vt:lpstr>MANAGER: NAVIGATING TO EVALUATIONS</vt:lpstr>
      <vt:lpstr>MANAGER: DEFINE CRITERIA/GOALS</vt:lpstr>
      <vt:lpstr>MANAGER: DEFINE CRITERIA/GOALS</vt:lpstr>
      <vt:lpstr>MANAGER: DEFINE CRITERIA/GOALS</vt:lpstr>
      <vt:lpstr>MANAGER: DEFINE CRITERIA/GOALS</vt:lpstr>
      <vt:lpstr>PowerPoint Presentation</vt:lpstr>
      <vt:lpstr>MANAGER: REVIEW SELF EVALUATION</vt:lpstr>
      <vt:lpstr>MANAGER: REVIEW SELF EVALUATION</vt:lpstr>
      <vt:lpstr>MANAGER: EVALUATE GOALS</vt:lpstr>
      <vt:lpstr>MANAGER: EVALUATE GOALS</vt:lpstr>
      <vt:lpstr>MANAGER: EVALUATE JOB DUTIES 18</vt:lpstr>
      <vt:lpstr>MANAGER: EVALUATE PERFORMANCE FACTORS 20</vt:lpstr>
      <vt:lpstr>MANAGER: EVALUATE VALUES</vt:lpstr>
      <vt:lpstr>MANAGER: OVERALL RATING</vt:lpstr>
      <vt:lpstr>MANAGER: SUBMIT FOR APPROVAL</vt:lpstr>
      <vt:lpstr>MANAGER: CONFIRMATION - APPROVAL SUBMITTED</vt:lpstr>
      <vt:lpstr>MANAGER: NOTIFICATION OF DENIAL</vt:lpstr>
      <vt:lpstr>PowerPoint Presentation</vt:lpstr>
      <vt:lpstr>MANAGER: SHARE WITH EMPLOYEE</vt:lpstr>
      <vt:lpstr>MANAGER: CONFIRM SHARE WITH EMPLOYEE</vt:lpstr>
      <vt:lpstr>EMPLOYEE/MANAGER: EVALUATION MEETING</vt:lpstr>
      <vt:lpstr>PowerPoint Presentation</vt:lpstr>
      <vt:lpstr>MANAGER: REQUEST EMPLOYEE ACKNOWLEDGEMENT</vt:lpstr>
      <vt:lpstr>MANAGER: OVERRIDE ACKNOWLEDGEMENT (rarely used)</vt:lpstr>
      <vt:lpstr>PowerPoint Presentation</vt:lpstr>
      <vt:lpstr>MANAGER: COMPLETE EVALUATION</vt:lpstr>
      <vt:lpstr>MANAGER: COMPLETE 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Manager ePerformance Job Aid - Annual Evaluations</dc:title>
  <dc:creator>Georgia Southern HR</dc:creator>
  <cp:keywords>DAFA9yrA0IE,BACNJQhg1w0</cp:keywords>
  <cp:lastModifiedBy>Carmen James</cp:lastModifiedBy>
  <cp:revision>2</cp:revision>
  <dcterms:created xsi:type="dcterms:W3CDTF">2024-01-15T20:19:06Z</dcterms:created>
  <dcterms:modified xsi:type="dcterms:W3CDTF">2024-01-22T16:06:34Z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2023-01-09T00:00:00Z</vt:filetime>
  </property>
</Properties>
</file>